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latin typeface="Myriad Pro" pitchFamily="34" charset="0"/>
              </a:rPr>
              <a:t>Figure 11-4: Contact with Relatives at Least Weekly in Selected Age Groups by Gender, Manitoba, 2013.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8" name="Picture 7" descr="In this bar chart, Manitobans in age groupings of 45-64, and 65 years and over contact relatives at least weekl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43" y="548680"/>
            <a:ext cx="8250953" cy="521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12</cp:revision>
  <dcterms:created xsi:type="dcterms:W3CDTF">2017-12-07T20:09:50Z</dcterms:created>
  <dcterms:modified xsi:type="dcterms:W3CDTF">2021-03-26T04:53:22Z</dcterms:modified>
</cp:coreProperties>
</file>