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5930" autoAdjust="0"/>
  </p:normalViewPr>
  <p:slideViewPr>
    <p:cSldViewPr>
      <p:cViewPr varScale="1">
        <p:scale>
          <a:sx n="99" d="100"/>
          <a:sy n="99" d="100"/>
        </p:scale>
        <p:origin x="10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11-2: Household Living Arrangements for Population living in private homes, selected age groups by gender, Manitoba, 2018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A vertical bar chart identifyiing household living arrangements, with family, alone, or non family, for older Manitobans by select age groupings of 55-64 to 75 years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8848154" cy="536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2020-09-05T18:44:13Z</dcterms:created>
  <dcterms:modified xsi:type="dcterms:W3CDTF">2021-03-26T04:31:00Z</dcterms:modified>
</cp:coreProperties>
</file>