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Table 1-1. Table of total population and population aged 65+, provinces and Canada, 2021. Reprinted from </a:t>
            </a:r>
            <a:r>
              <a:rPr lang="en-CA" i="1" dirty="0"/>
              <a:t>Facts on Aging: Demographics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This 2021 table compares the total population and population aged 65 and over by province and nationally. &#10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5996"/>
            <a:ext cx="8802642" cy="515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77</TotalTime>
  <Words>65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19</cp:revision>
  <dcterms:created xsi:type="dcterms:W3CDTF">2020-09-05T18:46:30Z</dcterms:created>
  <dcterms:modified xsi:type="dcterms:W3CDTF">2022-07-04T15:37:33Z</dcterms:modified>
</cp:coreProperties>
</file>