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4-2: Activities in which Manitoba volunteers most often engage by age group, Manitoba, 2018. 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A5ACB-555C-43CB-A3A3-D9FBC4F458F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44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2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5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9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61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46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7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9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09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2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66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87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are the activities Manitobans in the age groupings of 45-64 and 65 and over, volunteer most oten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458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11378"/>
      </p:ext>
    </p:extLst>
  </p:cSld>
  <p:clrMapOvr>
    <a:masterClrMapping/>
  </p:clrMapOvr>
</p:sld>
</file>

<file path=ppt/theme/theme1.xml><?xml version="1.0" encoding="utf-8"?>
<a:theme xmlns:a="http://schemas.openxmlformats.org/drawingml/2006/main" name="1_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38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15</cp:revision>
  <dcterms:created xsi:type="dcterms:W3CDTF">2018-06-12T15:01:19Z</dcterms:created>
  <dcterms:modified xsi:type="dcterms:W3CDTF">2022-07-22T16:09:24Z</dcterms:modified>
</cp:coreProperties>
</file>