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78293" autoAdjust="0"/>
  </p:normalViewPr>
  <p:slideViewPr>
    <p:cSldViewPr>
      <p:cViewPr varScale="1">
        <p:scale>
          <a:sx n="90" d="100"/>
          <a:sy n="90" d="100"/>
        </p:scale>
        <p:origin x="93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dirty="0"/>
              <a:t>Figure 4-3: Proportion of Manitobans who did or did not make a charitable donation in selected </a:t>
            </a:r>
            <a:r>
              <a:rPr lang="en-CA"/>
              <a:t>age groups, </a:t>
            </a:r>
            <a:r>
              <a:rPr lang="en-CA" dirty="0"/>
              <a:t>Manitoba, 2018. Reprinted from </a:t>
            </a:r>
            <a:r>
              <a:rPr lang="en-CA" i="1" dirty="0"/>
              <a:t>Facts on Aging: Volunteering and charitable givi</a:t>
            </a:r>
            <a:r>
              <a:rPr lang="en-CA" dirty="0"/>
              <a:t>ng, by the Centre on Aging, retrieved from http://www.umanitoba.ca/aging</a:t>
            </a:r>
          </a:p>
          <a:p>
            <a:r>
              <a:rPr lang="en-CA" dirty="0"/>
              <a:t>Copyright 2022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2022-07-22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©2022 Centre on Aging, University of Manitoba</a:t>
            </a:r>
          </a:p>
        </p:txBody>
      </p:sp>
      <p:pic>
        <p:nvPicPr>
          <p:cNvPr id="3" name="Picture 2" descr="Centre on Aging University of Manitoba logo&#10;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2" name="Picture 1" descr="Proportion of Manitobans in different age groups from 45 years and above, who have and have not made a charitable donation in 2018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35" y="548680"/>
            <a:ext cx="8961138" cy="4678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88</TotalTime>
  <Words>74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26</cp:revision>
  <dcterms:created xsi:type="dcterms:W3CDTF">2020-09-05T18:46:30Z</dcterms:created>
  <dcterms:modified xsi:type="dcterms:W3CDTF">2022-07-22T16:14:25Z</dcterms:modified>
</cp:coreProperties>
</file>