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Table </a:t>
            </a:r>
            <a:r>
              <a:rPr lang="en-CA" dirty="0" smtClean="0"/>
              <a:t>4-3: </a:t>
            </a:r>
            <a:r>
              <a:rPr lang="en-CA" dirty="0"/>
              <a:t>Reasons for </a:t>
            </a:r>
            <a:r>
              <a:rPr lang="en-CA" dirty="0" smtClean="0"/>
              <a:t>volunteering and </a:t>
            </a:r>
            <a:r>
              <a:rPr lang="en-CA" smtClean="0"/>
              <a:t>not volunteering </a:t>
            </a:r>
            <a:r>
              <a:rPr lang="en-CA" dirty="0"/>
              <a:t>by age group, Manitoba, 2018. Reprinted from </a:t>
            </a:r>
            <a:r>
              <a:rPr lang="en-CA" i="1" dirty="0"/>
              <a:t>Facts on Aging: Volunteering and charitable giving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grpSp>
        <p:nvGrpSpPr>
          <p:cNvPr id="5" name="Group 4" descr="Outlined in this table are the reasons Manitobans (2018) in the age group 45-64 and 65 and over volunteer, or do not volunteer."/>
          <p:cNvGrpSpPr/>
          <p:nvPr/>
        </p:nvGrpSpPr>
        <p:grpSpPr>
          <a:xfrm>
            <a:off x="1403648" y="236736"/>
            <a:ext cx="6048672" cy="5640536"/>
            <a:chOff x="1403648" y="116632"/>
            <a:chExt cx="6048672" cy="564053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3648" y="116632"/>
              <a:ext cx="6048672" cy="253428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9829" y="2724904"/>
              <a:ext cx="5950484" cy="3032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101</TotalTime>
  <Words>67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32</cp:revision>
  <dcterms:created xsi:type="dcterms:W3CDTF">2020-09-05T18:46:30Z</dcterms:created>
  <dcterms:modified xsi:type="dcterms:W3CDTF">2022-08-23T17:07:20Z</dcterms:modified>
</cp:coreProperties>
</file>