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handoutMasterIdLst>
    <p:handoutMasterId r:id="rId8"/>
  </p:handoutMasterIdLst>
  <p:sldIdLst>
    <p:sldId id="256" r:id="rId2"/>
    <p:sldId id="267" r:id="rId3"/>
    <p:sldId id="265" r:id="rId4"/>
    <p:sldId id="257" r:id="rId5"/>
    <p:sldId id="266" r:id="rId6"/>
    <p:sldId id="264"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C1D"/>
    <a:srgbClr val="002F6C"/>
    <a:srgbClr val="006F62"/>
    <a:srgbClr val="7C878E"/>
    <a:srgbClr val="485854"/>
    <a:srgbClr val="1D3C34"/>
    <a:srgbClr val="E87722"/>
    <a:srgbClr val="00BB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0" autoAdjust="0"/>
    <p:restoredTop sz="94660"/>
  </p:normalViewPr>
  <p:slideViewPr>
    <p:cSldViewPr snapToGrid="0">
      <p:cViewPr varScale="1">
        <p:scale>
          <a:sx n="155" d="100"/>
          <a:sy n="155" d="100"/>
        </p:scale>
        <p:origin x="1794" y="150"/>
      </p:cViewPr>
      <p:guideLst/>
    </p:cSldViewPr>
  </p:slideViewPr>
  <p:notesTextViewPr>
    <p:cViewPr>
      <p:scale>
        <a:sx n="1" d="1"/>
        <a:sy n="1" d="1"/>
      </p:scale>
      <p:origin x="0" y="0"/>
    </p:cViewPr>
  </p:notesTextViewPr>
  <p:notesViewPr>
    <p:cSldViewPr snapToGrid="0">
      <p:cViewPr varScale="1">
        <p:scale>
          <a:sx n="85" d="100"/>
          <a:sy n="85" d="100"/>
        </p:scale>
        <p:origin x="339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C42DDBB-FA08-45B4-BAA9-93685867D2F4}" type="datetimeFigureOut">
              <a:rPr lang="en-US" smtClean="0"/>
              <a:t>10/24/2025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022658-10DD-4E5B-B291-48E3378A3F8C}" type="slidenum">
              <a:rPr lang="en-US" smtClean="0"/>
              <a:t>‹#›</a:t>
            </a:fld>
            <a:endParaRPr lang="en-US"/>
          </a:p>
        </p:txBody>
      </p:sp>
    </p:spTree>
    <p:extLst>
      <p:ext uri="{BB962C8B-B14F-4D97-AF65-F5344CB8AC3E}">
        <p14:creationId xmlns:p14="http://schemas.microsoft.com/office/powerpoint/2010/main" val="864120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391102" y="1078357"/>
            <a:ext cx="8249978" cy="2387600"/>
          </a:xfrm>
          <a:prstGeom prst="rect">
            <a:avLst/>
          </a:prstGeom>
        </p:spPr>
        <p:txBody>
          <a:bodyPr anchor="b"/>
          <a:lstStyle>
            <a:lvl1pPr algn="l">
              <a:defRPr sz="5400" b="1">
                <a:solidFill>
                  <a:srgbClr val="4F2C1D"/>
                </a:solidFill>
                <a:latin typeface="Arial" panose="020B0604020202020204" pitchFamily="34" charset="0"/>
                <a:cs typeface="Arial" panose="020B0604020202020204" pitchFamily="34" charset="0"/>
              </a:defRPr>
            </a:lvl1pPr>
          </a:lstStyle>
          <a:p>
            <a:r>
              <a:rPr lang="en-US" dirty="0"/>
              <a:t>Presentation Title</a:t>
            </a:r>
          </a:p>
        </p:txBody>
      </p:sp>
      <p:sp>
        <p:nvSpPr>
          <p:cNvPr id="8" name="Subtitle 2"/>
          <p:cNvSpPr>
            <a:spLocks noGrp="1"/>
          </p:cNvSpPr>
          <p:nvPr>
            <p:ph type="subTitle" idx="1" hasCustomPrompt="1"/>
          </p:nvPr>
        </p:nvSpPr>
        <p:spPr>
          <a:xfrm>
            <a:off x="409390" y="3481718"/>
            <a:ext cx="8231690" cy="440573"/>
          </a:xfrm>
          <a:prstGeom prst="rect">
            <a:avLst/>
          </a:prstGeom>
        </p:spPr>
        <p:txBody>
          <a:bodyPr/>
          <a:lstStyle>
            <a:lvl1pPr marL="0" indent="0" algn="l">
              <a:buNone/>
              <a:defRPr sz="2400">
                <a:solidFill>
                  <a:srgbClr val="4F2C1D"/>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sp>
        <p:nvSpPr>
          <p:cNvPr id="6" name="Subtitle 2">
            <a:extLst>
              <a:ext uri="{FF2B5EF4-FFF2-40B4-BE49-F238E27FC236}">
                <a16:creationId xmlns:a16="http://schemas.microsoft.com/office/drawing/2014/main" id="{8F0A877C-7B62-4D39-A7A3-05CA84114911}"/>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Tree>
    <p:extLst>
      <p:ext uri="{BB962C8B-B14F-4D97-AF65-F5344CB8AC3E}">
        <p14:creationId xmlns:p14="http://schemas.microsoft.com/office/powerpoint/2010/main" val="2463243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Closing">
    <p:spTree>
      <p:nvGrpSpPr>
        <p:cNvPr id="1" name=""/>
        <p:cNvGrpSpPr/>
        <p:nvPr/>
      </p:nvGrpSpPr>
      <p:grpSpPr>
        <a:xfrm>
          <a:off x="0" y="0"/>
          <a:ext cx="0" cy="0"/>
          <a:chOff x="0" y="0"/>
          <a:chExt cx="0" cy="0"/>
        </a:xfrm>
      </p:grpSpPr>
      <p:pic>
        <p:nvPicPr>
          <p:cNvPr id="3" name="Picture 2" descr="Rady Faculty of Health Sciences logo">
            <a:extLst>
              <a:ext uri="{FF2B5EF4-FFF2-40B4-BE49-F238E27FC236}">
                <a16:creationId xmlns:a16="http://schemas.microsoft.com/office/drawing/2014/main" id="{57104EA5-41D7-4E98-A3E5-457F7AC2689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67971" y="2882325"/>
            <a:ext cx="4608057" cy="1093350"/>
          </a:xfrm>
          <a:prstGeom prst="rect">
            <a:avLst/>
          </a:prstGeom>
        </p:spPr>
      </p:pic>
    </p:spTree>
    <p:extLst>
      <p:ext uri="{BB962C8B-B14F-4D97-AF65-F5344CB8AC3E}">
        <p14:creationId xmlns:p14="http://schemas.microsoft.com/office/powerpoint/2010/main" val="196101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ntent 1">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21106" y="1520158"/>
            <a:ext cx="8187489" cy="609432"/>
          </a:xfrm>
          <a:prstGeom prst="rect">
            <a:avLst/>
          </a:prstGeom>
        </p:spPr>
        <p:txBody>
          <a:bodyPr/>
          <a:lstStyle>
            <a:lvl1pPr>
              <a:defRPr sz="3600" b="1">
                <a:solidFill>
                  <a:srgbClr val="4F2C1D"/>
                </a:solidFill>
                <a:latin typeface="Arial" panose="020B0604020202020204" pitchFamily="34" charset="0"/>
                <a:cs typeface="Arial" panose="020B0604020202020204" pitchFamily="34" charset="0"/>
              </a:defRPr>
            </a:lvl1pPr>
          </a:lstStyle>
          <a:p>
            <a:r>
              <a:rPr lang="en-US" dirty="0"/>
              <a:t>Header</a:t>
            </a:r>
          </a:p>
        </p:txBody>
      </p:sp>
      <p:sp>
        <p:nvSpPr>
          <p:cNvPr id="3" name="Content Placeholder 2"/>
          <p:cNvSpPr>
            <a:spLocks noGrp="1"/>
          </p:cNvSpPr>
          <p:nvPr>
            <p:ph idx="1"/>
          </p:nvPr>
        </p:nvSpPr>
        <p:spPr>
          <a:xfrm>
            <a:off x="421106" y="2454921"/>
            <a:ext cx="8187489" cy="3159665"/>
          </a:xfrm>
          <a:prstGeom prst="rect">
            <a:avLst/>
          </a:prstGeom>
        </p:spPr>
        <p:txBody>
          <a:bodyPr/>
          <a:lstStyle>
            <a:lvl1pPr>
              <a:lnSpc>
                <a:spcPct val="100000"/>
              </a:lnSpc>
              <a:defRPr sz="1800">
                <a:latin typeface="Arial" panose="020B0604020202020204" pitchFamily="34" charset="0"/>
                <a:cs typeface="Arial" panose="020B0604020202020204" pitchFamily="34" charset="0"/>
              </a:defRPr>
            </a:lvl1pPr>
            <a:lvl2pPr>
              <a:lnSpc>
                <a:spcPct val="100000"/>
              </a:lnSpc>
              <a:defRPr sz="1500">
                <a:latin typeface="Arial" panose="020B0604020202020204" pitchFamily="34" charset="0"/>
                <a:cs typeface="Arial" panose="020B0604020202020204" pitchFamily="34" charset="0"/>
              </a:defRPr>
            </a:lvl2pPr>
            <a:lvl3pPr>
              <a:lnSpc>
                <a:spcPct val="100000"/>
              </a:lnSpc>
              <a:defRPr sz="1350">
                <a:latin typeface="Arial" panose="020B0604020202020204" pitchFamily="34" charset="0"/>
                <a:cs typeface="Arial" panose="020B0604020202020204" pitchFamily="34" charset="0"/>
              </a:defRPr>
            </a:lvl3pPr>
            <a:lvl4pPr>
              <a:lnSpc>
                <a:spcPct val="100000"/>
              </a:lnSpc>
              <a:defRPr sz="1200">
                <a:latin typeface="Arial" panose="020B0604020202020204" pitchFamily="34" charset="0"/>
                <a:cs typeface="Arial" panose="020B0604020202020204" pitchFamily="34" charset="0"/>
              </a:defRPr>
            </a:lvl4pPr>
            <a:lvl5pPr>
              <a:lnSpc>
                <a:spcPct val="100000"/>
              </a:lnSpc>
              <a:defRPr sz="1200">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5">
            <a:extLst>
              <a:ext uri="{FF2B5EF4-FFF2-40B4-BE49-F238E27FC236}">
                <a16:creationId xmlns:a16="http://schemas.microsoft.com/office/drawing/2014/main" id="{0B66BF05-ED48-F342-9CD5-BA1340D1C30E}"/>
              </a:ext>
            </a:extLst>
          </p:cNvPr>
          <p:cNvSpPr>
            <a:spLocks noGrp="1"/>
          </p:cNvSpPr>
          <p:nvPr>
            <p:ph type="body" sz="quarter" idx="10" hasCustomPrompt="1"/>
          </p:nvPr>
        </p:nvSpPr>
        <p:spPr>
          <a:xfrm>
            <a:off x="421106" y="2061222"/>
            <a:ext cx="8187489" cy="393700"/>
          </a:xfrm>
          <a:prstGeom prst="rect">
            <a:avLst/>
          </a:prstGeom>
        </p:spPr>
        <p:txBody>
          <a:bodyPr/>
          <a:lstStyle>
            <a:lvl1pPr marL="0" indent="0">
              <a:buNone/>
              <a:defRPr sz="2500">
                <a:solidFill>
                  <a:srgbClr val="4F2C1D"/>
                </a:solidFill>
                <a:latin typeface="Arial" panose="020B0604020202020204" pitchFamily="34" charset="0"/>
                <a:cs typeface="Arial" panose="020B0604020202020204" pitchFamily="34" charset="0"/>
              </a:defRPr>
            </a:lvl1pPr>
          </a:lstStyle>
          <a:p>
            <a:r>
              <a:rPr lang="en-CA" dirty="0">
                <a:latin typeface="Arial" panose="020B0604020202020204" pitchFamily="34" charset="0"/>
                <a:cs typeface="Arial" panose="020B0604020202020204" pitchFamily="34" charset="0"/>
              </a:rPr>
              <a:t>Subhead</a:t>
            </a:r>
            <a:endParaRPr lang="en-US" dirty="0"/>
          </a:p>
        </p:txBody>
      </p:sp>
      <p:sp>
        <p:nvSpPr>
          <p:cNvPr id="5" name="Subtitle 2">
            <a:extLst>
              <a:ext uri="{FF2B5EF4-FFF2-40B4-BE49-F238E27FC236}">
                <a16:creationId xmlns:a16="http://schemas.microsoft.com/office/drawing/2014/main" id="{B6607BC2-26B5-467D-B321-13206A65FA3F}"/>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Tree>
    <p:extLst>
      <p:ext uri="{BB962C8B-B14F-4D97-AF65-F5344CB8AC3E}">
        <p14:creationId xmlns:p14="http://schemas.microsoft.com/office/powerpoint/2010/main" val="3224543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Content 2">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421106" y="1520158"/>
            <a:ext cx="8187489" cy="609432"/>
          </a:xfrm>
          <a:prstGeom prst="rect">
            <a:avLst/>
          </a:prstGeom>
        </p:spPr>
        <p:txBody>
          <a:bodyPr/>
          <a:lstStyle>
            <a:lvl1pPr>
              <a:defRPr sz="3600" b="1">
                <a:solidFill>
                  <a:srgbClr val="4F2C1D"/>
                </a:solidFill>
                <a:latin typeface="Arial" panose="020B0604020202020204" pitchFamily="34" charset="0"/>
                <a:cs typeface="Arial" panose="020B0604020202020204" pitchFamily="34" charset="0"/>
              </a:defRPr>
            </a:lvl1pPr>
          </a:lstStyle>
          <a:p>
            <a:r>
              <a:rPr lang="en-US" dirty="0"/>
              <a:t>Header</a:t>
            </a:r>
          </a:p>
        </p:txBody>
      </p:sp>
      <p:sp>
        <p:nvSpPr>
          <p:cNvPr id="8" name="Content Placeholder 2">
            <a:extLst>
              <a:ext uri="{FF2B5EF4-FFF2-40B4-BE49-F238E27FC236}">
                <a16:creationId xmlns:a16="http://schemas.microsoft.com/office/drawing/2014/main" id="{F7F5C893-AFC1-214F-AA23-AA20B7E54EED}"/>
              </a:ext>
            </a:extLst>
          </p:cNvPr>
          <p:cNvSpPr>
            <a:spLocks noGrp="1"/>
          </p:cNvSpPr>
          <p:nvPr>
            <p:ph idx="1"/>
          </p:nvPr>
        </p:nvSpPr>
        <p:spPr>
          <a:xfrm>
            <a:off x="410872" y="4026919"/>
            <a:ext cx="2324018" cy="1435250"/>
          </a:xfrm>
          <a:prstGeom prst="rect">
            <a:avLst/>
          </a:prstGeom>
        </p:spPr>
        <p:txBody>
          <a:bodyPr/>
          <a:lstStyle>
            <a:lvl1pPr marL="0" indent="0">
              <a:lnSpc>
                <a:spcPct val="100000"/>
              </a:lnSpc>
              <a:buNone/>
              <a:defRPr sz="1350" b="0" i="0">
                <a:latin typeface="Arial" panose="020B0604020202020204" pitchFamily="34" charset="0"/>
                <a:cs typeface="Arial" panose="020B0604020202020204" pitchFamily="34" charset="0"/>
              </a:defRPr>
            </a:lvl1pPr>
            <a:lvl2pPr marL="342884" indent="0">
              <a:buNone/>
              <a:defRPr sz="1500" b="0" i="0">
                <a:latin typeface="Arial" panose="020B0604020202020204" pitchFamily="34" charset="0"/>
                <a:cs typeface="Arial" panose="020B0604020202020204" pitchFamily="34" charset="0"/>
              </a:defRPr>
            </a:lvl2pPr>
            <a:lvl3pPr marL="685766" indent="0">
              <a:buNone/>
              <a:defRPr sz="1350" b="0" i="0">
                <a:latin typeface="Arial" panose="020B0604020202020204" pitchFamily="34" charset="0"/>
                <a:cs typeface="Arial" panose="020B0604020202020204" pitchFamily="34" charset="0"/>
              </a:defRPr>
            </a:lvl3pPr>
            <a:lvl4pPr marL="1028649" indent="0">
              <a:buNone/>
              <a:defRPr sz="1200" b="0" i="0">
                <a:latin typeface="Arial" panose="020B0604020202020204" pitchFamily="34" charset="0"/>
                <a:cs typeface="Arial" panose="020B0604020202020204" pitchFamily="34" charset="0"/>
              </a:defRPr>
            </a:lvl4pPr>
            <a:lvl5pPr marL="1371532" indent="0">
              <a:buNone/>
              <a:defRPr sz="12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9"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410872" y="3523235"/>
            <a:ext cx="2324018" cy="393700"/>
          </a:xfrm>
          <a:prstGeom prst="rect">
            <a:avLst/>
          </a:prstGeom>
        </p:spPr>
        <p:txBody>
          <a:bodyPr/>
          <a:lstStyle>
            <a:lvl1pPr marL="0" indent="0">
              <a:buNone/>
              <a:defRPr sz="20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0" name="Content Placeholder 2">
            <a:extLst>
              <a:ext uri="{FF2B5EF4-FFF2-40B4-BE49-F238E27FC236}">
                <a16:creationId xmlns:a16="http://schemas.microsoft.com/office/drawing/2014/main" id="{7E516BCE-7165-A243-9FC6-2884D3BCD19B}"/>
              </a:ext>
            </a:extLst>
          </p:cNvPr>
          <p:cNvSpPr>
            <a:spLocks noGrp="1"/>
          </p:cNvSpPr>
          <p:nvPr>
            <p:ph idx="12"/>
          </p:nvPr>
        </p:nvSpPr>
        <p:spPr>
          <a:xfrm>
            <a:off x="3379169" y="4026919"/>
            <a:ext cx="2324018" cy="1435250"/>
          </a:xfrm>
          <a:prstGeom prst="rect">
            <a:avLst/>
          </a:prstGeom>
        </p:spPr>
        <p:txBody>
          <a:bodyPr/>
          <a:lstStyle>
            <a:lvl1pPr marL="0" indent="0">
              <a:lnSpc>
                <a:spcPct val="100000"/>
              </a:lnSpc>
              <a:buNone/>
              <a:defRPr sz="1350" b="0" i="0">
                <a:latin typeface="Arial" panose="020B0604020202020204" pitchFamily="34" charset="0"/>
                <a:cs typeface="Arial" panose="020B0604020202020204" pitchFamily="34" charset="0"/>
              </a:defRPr>
            </a:lvl1pPr>
            <a:lvl2pPr marL="342884" indent="0">
              <a:buNone/>
              <a:defRPr sz="1500" b="0" i="0">
                <a:latin typeface="Arial" panose="020B0604020202020204" pitchFamily="34" charset="0"/>
                <a:cs typeface="Arial" panose="020B0604020202020204" pitchFamily="34" charset="0"/>
              </a:defRPr>
            </a:lvl2pPr>
            <a:lvl3pPr marL="685766" indent="0">
              <a:buNone/>
              <a:defRPr sz="1350" b="0" i="0">
                <a:latin typeface="Arial" panose="020B0604020202020204" pitchFamily="34" charset="0"/>
                <a:cs typeface="Arial" panose="020B0604020202020204" pitchFamily="34" charset="0"/>
              </a:defRPr>
            </a:lvl3pPr>
            <a:lvl4pPr marL="1028649" indent="0">
              <a:buNone/>
              <a:defRPr sz="1200" b="0" i="0">
                <a:latin typeface="Arial" panose="020B0604020202020204" pitchFamily="34" charset="0"/>
                <a:cs typeface="Arial" panose="020B0604020202020204" pitchFamily="34" charset="0"/>
              </a:defRPr>
            </a:lvl4pPr>
            <a:lvl5pPr marL="1371532" indent="0">
              <a:buNone/>
              <a:defRPr sz="12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1" name="Text Placeholder 9">
            <a:extLst>
              <a:ext uri="{FF2B5EF4-FFF2-40B4-BE49-F238E27FC236}">
                <a16:creationId xmlns:a16="http://schemas.microsoft.com/office/drawing/2014/main" id="{12D8C2AF-9F62-4C40-8AB9-219007017EF5}"/>
              </a:ext>
            </a:extLst>
          </p:cNvPr>
          <p:cNvSpPr>
            <a:spLocks noGrp="1"/>
          </p:cNvSpPr>
          <p:nvPr>
            <p:ph type="body" sz="quarter" idx="13" hasCustomPrompt="1"/>
          </p:nvPr>
        </p:nvSpPr>
        <p:spPr>
          <a:xfrm>
            <a:off x="3379169" y="3523235"/>
            <a:ext cx="2324018" cy="393700"/>
          </a:xfrm>
          <a:prstGeom prst="rect">
            <a:avLst/>
          </a:prstGeom>
        </p:spPr>
        <p:txBody>
          <a:bodyPr/>
          <a:lstStyle>
            <a:lvl1pPr marL="0" indent="0">
              <a:buNone/>
              <a:defRPr sz="20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2" name="Content Placeholder 2">
            <a:extLst>
              <a:ext uri="{FF2B5EF4-FFF2-40B4-BE49-F238E27FC236}">
                <a16:creationId xmlns:a16="http://schemas.microsoft.com/office/drawing/2014/main" id="{69C4A851-7442-6B4C-9F55-F5A567F2CD80}"/>
              </a:ext>
            </a:extLst>
          </p:cNvPr>
          <p:cNvSpPr>
            <a:spLocks noGrp="1"/>
          </p:cNvSpPr>
          <p:nvPr>
            <p:ph idx="15"/>
          </p:nvPr>
        </p:nvSpPr>
        <p:spPr>
          <a:xfrm>
            <a:off x="6272892" y="4026919"/>
            <a:ext cx="2330236" cy="1435250"/>
          </a:xfrm>
          <a:prstGeom prst="rect">
            <a:avLst/>
          </a:prstGeom>
        </p:spPr>
        <p:txBody>
          <a:bodyPr/>
          <a:lstStyle>
            <a:lvl1pPr marL="0" indent="0">
              <a:lnSpc>
                <a:spcPct val="100000"/>
              </a:lnSpc>
              <a:buNone/>
              <a:defRPr sz="1350" b="0" i="0">
                <a:latin typeface="Arial" panose="020B0604020202020204" pitchFamily="34" charset="0"/>
                <a:cs typeface="Arial" panose="020B0604020202020204" pitchFamily="34" charset="0"/>
              </a:defRPr>
            </a:lvl1pPr>
            <a:lvl2pPr marL="342884" indent="0">
              <a:buNone/>
              <a:defRPr sz="1500" b="0" i="0">
                <a:latin typeface="Arial" panose="020B0604020202020204" pitchFamily="34" charset="0"/>
                <a:cs typeface="Arial" panose="020B0604020202020204" pitchFamily="34" charset="0"/>
              </a:defRPr>
            </a:lvl2pPr>
            <a:lvl3pPr marL="685766" indent="0">
              <a:buNone/>
              <a:defRPr sz="1350" b="0" i="0">
                <a:latin typeface="Arial" panose="020B0604020202020204" pitchFamily="34" charset="0"/>
                <a:cs typeface="Arial" panose="020B0604020202020204" pitchFamily="34" charset="0"/>
              </a:defRPr>
            </a:lvl3pPr>
            <a:lvl4pPr marL="1028649" indent="0">
              <a:buNone/>
              <a:defRPr sz="1200" b="0" i="0">
                <a:latin typeface="Arial" panose="020B0604020202020204" pitchFamily="34" charset="0"/>
                <a:cs typeface="Arial" panose="020B0604020202020204" pitchFamily="34" charset="0"/>
              </a:defRPr>
            </a:lvl4pPr>
            <a:lvl5pPr marL="1371532" indent="0">
              <a:buNone/>
              <a:defRPr sz="12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3" name="Text Placeholder 9">
            <a:extLst>
              <a:ext uri="{FF2B5EF4-FFF2-40B4-BE49-F238E27FC236}">
                <a16:creationId xmlns:a16="http://schemas.microsoft.com/office/drawing/2014/main" id="{B3C31DC4-DAA8-3046-922A-81245E269D27}"/>
              </a:ext>
            </a:extLst>
          </p:cNvPr>
          <p:cNvSpPr>
            <a:spLocks noGrp="1"/>
          </p:cNvSpPr>
          <p:nvPr>
            <p:ph type="body" sz="quarter" idx="16" hasCustomPrompt="1"/>
          </p:nvPr>
        </p:nvSpPr>
        <p:spPr>
          <a:xfrm>
            <a:off x="6272894" y="3523235"/>
            <a:ext cx="2330237" cy="393700"/>
          </a:xfrm>
          <a:prstGeom prst="rect">
            <a:avLst/>
          </a:prstGeom>
        </p:spPr>
        <p:txBody>
          <a:bodyPr/>
          <a:lstStyle>
            <a:lvl1pPr marL="0" indent="0">
              <a:buNone/>
              <a:defRPr sz="2000" baseline="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14" name="Picture Placeholder 7">
            <a:extLst>
              <a:ext uri="{FF2B5EF4-FFF2-40B4-BE49-F238E27FC236}">
                <a16:creationId xmlns:a16="http://schemas.microsoft.com/office/drawing/2014/main" id="{3F3471CE-1C13-3445-A65E-C34314613D33}"/>
              </a:ext>
            </a:extLst>
          </p:cNvPr>
          <p:cNvSpPr>
            <a:spLocks noGrp="1"/>
          </p:cNvSpPr>
          <p:nvPr>
            <p:ph type="pic" sz="quarter" idx="17"/>
          </p:nvPr>
        </p:nvSpPr>
        <p:spPr>
          <a:xfrm>
            <a:off x="421107" y="2209802"/>
            <a:ext cx="2313785"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a:p>
        </p:txBody>
      </p:sp>
      <p:sp>
        <p:nvSpPr>
          <p:cNvPr id="15"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3389403" y="2201255"/>
            <a:ext cx="2313783"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6" name="Picture Placeholder 7">
            <a:extLst>
              <a:ext uri="{FF2B5EF4-FFF2-40B4-BE49-F238E27FC236}">
                <a16:creationId xmlns:a16="http://schemas.microsoft.com/office/drawing/2014/main" id="{A3AD5003-1F5B-1B45-86BE-B2822DDD8B20}"/>
              </a:ext>
            </a:extLst>
          </p:cNvPr>
          <p:cNvSpPr>
            <a:spLocks noGrp="1"/>
          </p:cNvSpPr>
          <p:nvPr>
            <p:ph type="pic" sz="quarter" idx="19"/>
          </p:nvPr>
        </p:nvSpPr>
        <p:spPr>
          <a:xfrm>
            <a:off x="6294385" y="2214343"/>
            <a:ext cx="2308745" cy="110013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7" name="Subtitle 2">
            <a:extLst>
              <a:ext uri="{FF2B5EF4-FFF2-40B4-BE49-F238E27FC236}">
                <a16:creationId xmlns:a16="http://schemas.microsoft.com/office/drawing/2014/main" id="{2EFE1576-DD88-49CB-B579-D83B5241916A}"/>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Tree>
    <p:extLst>
      <p:ext uri="{BB962C8B-B14F-4D97-AF65-F5344CB8AC3E}">
        <p14:creationId xmlns:p14="http://schemas.microsoft.com/office/powerpoint/2010/main" val="2119645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9B29056E-C4DD-A147-9F53-DA4CF5E60CAD}"/>
              </a:ext>
            </a:extLst>
          </p:cNvPr>
          <p:cNvSpPr>
            <a:spLocks noGrp="1"/>
          </p:cNvSpPr>
          <p:nvPr>
            <p:ph type="body" sz="quarter" idx="10" hasCustomPrompt="1"/>
          </p:nvPr>
        </p:nvSpPr>
        <p:spPr>
          <a:xfrm>
            <a:off x="424062" y="2168328"/>
            <a:ext cx="2204720" cy="393700"/>
          </a:xfrm>
          <a:prstGeom prst="rect">
            <a:avLst/>
          </a:prstGeom>
        </p:spPr>
        <p:txBody>
          <a:bodyPr/>
          <a:lstStyle>
            <a:lvl1pPr marL="0" indent="0">
              <a:buNone/>
              <a:defRPr sz="24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3" name="Content Placeholder 2">
            <a:extLst>
              <a:ext uri="{FF2B5EF4-FFF2-40B4-BE49-F238E27FC236}">
                <a16:creationId xmlns:a16="http://schemas.microsoft.com/office/drawing/2014/main" id="{BC0CE3CF-D527-5F44-99A0-0EE772E9DCE8}"/>
              </a:ext>
            </a:extLst>
          </p:cNvPr>
          <p:cNvSpPr>
            <a:spLocks noGrp="1"/>
          </p:cNvSpPr>
          <p:nvPr>
            <p:ph idx="1"/>
          </p:nvPr>
        </p:nvSpPr>
        <p:spPr>
          <a:xfrm>
            <a:off x="415516" y="2724666"/>
            <a:ext cx="3332480" cy="2229124"/>
          </a:xfrm>
          <a:prstGeom prst="rect">
            <a:avLst/>
          </a:prstGeom>
        </p:spPr>
        <p:txBody>
          <a:bodyPr/>
          <a:lstStyle>
            <a:lvl1pPr>
              <a:lnSpc>
                <a:spcPct val="100000"/>
              </a:lnSpc>
              <a:defRPr sz="18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4" name="Title 1">
            <a:extLst>
              <a:ext uri="{FF2B5EF4-FFF2-40B4-BE49-F238E27FC236}">
                <a16:creationId xmlns:a16="http://schemas.microsoft.com/office/drawing/2014/main" id="{0977955B-497C-4344-96E5-C8D4A0DD174E}"/>
              </a:ext>
            </a:extLst>
          </p:cNvPr>
          <p:cNvSpPr>
            <a:spLocks noGrp="1"/>
          </p:cNvSpPr>
          <p:nvPr>
            <p:ph type="title" hasCustomPrompt="1"/>
          </p:nvPr>
        </p:nvSpPr>
        <p:spPr>
          <a:xfrm>
            <a:off x="424061" y="1513679"/>
            <a:ext cx="8147369" cy="487680"/>
          </a:xfrm>
          <a:prstGeom prst="rect">
            <a:avLst/>
          </a:prstGeom>
        </p:spPr>
        <p:txBody>
          <a:bodyPr/>
          <a:lstStyle>
            <a:lvl1pPr>
              <a:defRPr sz="3600" b="1" i="0">
                <a:solidFill>
                  <a:srgbClr val="4F2C1D"/>
                </a:solidFill>
                <a:latin typeface="Arial" panose="020B0604020202020204" pitchFamily="34" charset="0"/>
                <a:cs typeface="Arial" panose="020B0604020202020204" pitchFamily="34" charset="0"/>
              </a:defRPr>
            </a:lvl1pPr>
          </a:lstStyle>
          <a:p>
            <a:r>
              <a:rPr lang="en-US" dirty="0"/>
              <a:t>Header</a:t>
            </a:r>
          </a:p>
        </p:txBody>
      </p:sp>
      <p:sp>
        <p:nvSpPr>
          <p:cNvPr id="5" name="Picture Placeholder 5">
            <a:extLst>
              <a:ext uri="{FF2B5EF4-FFF2-40B4-BE49-F238E27FC236}">
                <a16:creationId xmlns:a16="http://schemas.microsoft.com/office/drawing/2014/main" id="{D7DE4763-F28D-6A4C-914C-A4668357DE9B}"/>
              </a:ext>
            </a:extLst>
          </p:cNvPr>
          <p:cNvSpPr>
            <a:spLocks noGrp="1"/>
          </p:cNvSpPr>
          <p:nvPr>
            <p:ph type="pic" sz="quarter" idx="11"/>
          </p:nvPr>
        </p:nvSpPr>
        <p:spPr>
          <a:xfrm>
            <a:off x="4078830" y="2168328"/>
            <a:ext cx="4492601" cy="2785462"/>
          </a:xfrm>
          <a:prstGeom prst="rect">
            <a:avLst/>
          </a:prstGeom>
        </p:spPr>
        <p:txBody>
          <a:bodyPr/>
          <a:lstStyle/>
          <a:p>
            <a:endParaRPr lang="en-US"/>
          </a:p>
        </p:txBody>
      </p:sp>
      <p:sp>
        <p:nvSpPr>
          <p:cNvPr id="6" name="Subtitle 2">
            <a:extLst>
              <a:ext uri="{FF2B5EF4-FFF2-40B4-BE49-F238E27FC236}">
                <a16:creationId xmlns:a16="http://schemas.microsoft.com/office/drawing/2014/main" id="{113382E4-7659-49AC-9301-3E7CD2B7B7CC}"/>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Tree>
    <p:extLst>
      <p:ext uri="{BB962C8B-B14F-4D97-AF65-F5344CB8AC3E}">
        <p14:creationId xmlns:p14="http://schemas.microsoft.com/office/powerpoint/2010/main" val="2170008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ansition">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420B2F88-9147-324E-874B-FD2408BF9564}"/>
              </a:ext>
            </a:extLst>
          </p:cNvPr>
          <p:cNvSpPr>
            <a:spLocks noGrp="1"/>
          </p:cNvSpPr>
          <p:nvPr>
            <p:ph type="pic" sz="quarter" idx="10"/>
          </p:nvPr>
        </p:nvSpPr>
        <p:spPr>
          <a:xfrm>
            <a:off x="-59821" y="1224951"/>
            <a:ext cx="9203821" cy="4278541"/>
          </a:xfrm>
          <a:prstGeom prst="rect">
            <a:avLst/>
          </a:prstGeom>
        </p:spPr>
        <p:txBody>
          <a:bodyPr/>
          <a:lstStyle/>
          <a:p>
            <a:endParaRPr lang="en-US" dirty="0"/>
          </a:p>
        </p:txBody>
      </p:sp>
      <p:sp>
        <p:nvSpPr>
          <p:cNvPr id="3" name="Subtitle 2">
            <a:extLst>
              <a:ext uri="{FF2B5EF4-FFF2-40B4-BE49-F238E27FC236}">
                <a16:creationId xmlns:a16="http://schemas.microsoft.com/office/drawing/2014/main" id="{C29CE56C-A438-4429-9B75-4D582E4ABFE1}"/>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Tree>
    <p:extLst>
      <p:ext uri="{BB962C8B-B14F-4D97-AF65-F5344CB8AC3E}">
        <p14:creationId xmlns:p14="http://schemas.microsoft.com/office/powerpoint/2010/main" val="423115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2">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9B29056E-C4DD-A147-9F53-DA4CF5E60CAD}"/>
              </a:ext>
            </a:extLst>
          </p:cNvPr>
          <p:cNvSpPr>
            <a:spLocks noGrp="1"/>
          </p:cNvSpPr>
          <p:nvPr>
            <p:ph type="body" sz="quarter" idx="10" hasCustomPrompt="1"/>
          </p:nvPr>
        </p:nvSpPr>
        <p:spPr>
          <a:xfrm>
            <a:off x="447040" y="1950719"/>
            <a:ext cx="2552534" cy="3323029"/>
          </a:xfrm>
          <a:prstGeom prst="rect">
            <a:avLst/>
          </a:prstGeom>
        </p:spPr>
        <p:txBody>
          <a:bodyPr/>
          <a:lstStyle>
            <a:lvl1pPr marL="0" indent="0">
              <a:buNone/>
              <a:defRPr sz="22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4" name="Picture Placeholder 3">
            <a:extLst>
              <a:ext uri="{FF2B5EF4-FFF2-40B4-BE49-F238E27FC236}">
                <a16:creationId xmlns:a16="http://schemas.microsoft.com/office/drawing/2014/main" id="{6D236A0F-1FC9-3548-BFD4-0992ACC1A82C}"/>
              </a:ext>
            </a:extLst>
          </p:cNvPr>
          <p:cNvSpPr>
            <a:spLocks noGrp="1"/>
          </p:cNvSpPr>
          <p:nvPr>
            <p:ph type="pic" sz="quarter" idx="11"/>
          </p:nvPr>
        </p:nvSpPr>
        <p:spPr>
          <a:xfrm>
            <a:off x="3503776" y="-1"/>
            <a:ext cx="5640223" cy="5273750"/>
          </a:xfrm>
          <a:prstGeom prst="rect">
            <a:avLst/>
          </a:prstGeom>
        </p:spPr>
        <p:txBody>
          <a:bodyPr/>
          <a:lstStyle/>
          <a:p>
            <a:endParaRPr lang="en-US"/>
          </a:p>
        </p:txBody>
      </p:sp>
      <p:sp>
        <p:nvSpPr>
          <p:cNvPr id="5" name="Subtitle 2">
            <a:extLst>
              <a:ext uri="{FF2B5EF4-FFF2-40B4-BE49-F238E27FC236}">
                <a16:creationId xmlns:a16="http://schemas.microsoft.com/office/drawing/2014/main" id="{BF74E40B-490D-455E-A24D-65BE84525A2B}"/>
              </a:ext>
            </a:extLst>
          </p:cNvPr>
          <p:cNvSpPr txBox="1">
            <a:spLocks/>
          </p:cNvSpPr>
          <p:nvPr userDrawn="1"/>
        </p:nvSpPr>
        <p:spPr>
          <a:xfrm>
            <a:off x="425429" y="630815"/>
            <a:ext cx="3078347"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r>
              <a:rPr lang="en-US" sz="1100" b="0" i="1" dirty="0"/>
              <a:t>or</a:t>
            </a:r>
            <a:r>
              <a:rPr lang="en-US" sz="1100" b="1" dirty="0"/>
              <a:t> Health Services – Select your pillar </a:t>
            </a:r>
          </a:p>
        </p:txBody>
      </p:sp>
    </p:spTree>
    <p:extLst>
      <p:ext uri="{BB962C8B-B14F-4D97-AF65-F5344CB8AC3E}">
        <p14:creationId xmlns:p14="http://schemas.microsoft.com/office/powerpoint/2010/main" val="2333974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4">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93960" y="1601295"/>
            <a:ext cx="5126623" cy="487680"/>
          </a:xfrm>
          <a:prstGeom prst="rect">
            <a:avLst/>
          </a:prstGeom>
        </p:spPr>
        <p:txBody>
          <a:bodyPr/>
          <a:lstStyle>
            <a:lvl1pPr>
              <a:defRPr sz="3600" b="1" i="0">
                <a:solidFill>
                  <a:srgbClr val="4F2C1D"/>
                </a:solidFill>
                <a:latin typeface="Arial" panose="020B0604020202020204" pitchFamily="34" charset="0"/>
                <a:cs typeface="Arial" panose="020B0604020202020204" pitchFamily="34" charset="0"/>
              </a:defRPr>
            </a:lvl1pPr>
          </a:lstStyle>
          <a:p>
            <a:r>
              <a:rPr lang="en-US" dirty="0"/>
              <a:t>Header</a:t>
            </a:r>
          </a:p>
        </p:txBody>
      </p:sp>
      <p:sp>
        <p:nvSpPr>
          <p:cNvPr id="6" name="Content Placeholder 2"/>
          <p:cNvSpPr>
            <a:spLocks noGrp="1"/>
          </p:cNvSpPr>
          <p:nvPr>
            <p:ph idx="1"/>
          </p:nvPr>
        </p:nvSpPr>
        <p:spPr>
          <a:xfrm>
            <a:off x="393960" y="2854090"/>
            <a:ext cx="5126623" cy="2598128"/>
          </a:xfrm>
          <a:prstGeom prst="rect">
            <a:avLst/>
          </a:prstGeom>
        </p:spPr>
        <p:txBody>
          <a:bodyPr/>
          <a:lstStyle>
            <a:lvl1pPr>
              <a:lnSpc>
                <a:spcPct val="100000"/>
              </a:lnSpc>
              <a:defRPr sz="2400">
                <a:latin typeface="Arial" panose="020B0604020202020204" pitchFamily="34" charset="0"/>
                <a:cs typeface="Arial" panose="020B0604020202020204" pitchFamily="34" charset="0"/>
              </a:defRPr>
            </a:lvl1pPr>
            <a:lvl2pPr>
              <a:lnSpc>
                <a:spcPct val="100000"/>
              </a:lnSpc>
              <a:defRPr sz="2000">
                <a:latin typeface="Arial" panose="020B0604020202020204" pitchFamily="34" charset="0"/>
                <a:cs typeface="Arial" panose="020B0604020202020204" pitchFamily="34" charset="0"/>
              </a:defRPr>
            </a:lvl2pPr>
            <a:lvl3pPr>
              <a:lnSpc>
                <a:spcPct val="100000"/>
              </a:lnSpc>
              <a:defRPr sz="1800">
                <a:latin typeface="Arial" panose="020B0604020202020204" pitchFamily="34" charset="0"/>
                <a:cs typeface="Arial" panose="020B0604020202020204" pitchFamily="34" charset="0"/>
              </a:defRPr>
            </a:lvl3pPr>
            <a:lvl4pPr>
              <a:lnSpc>
                <a:spcPct val="100000"/>
              </a:lnSpc>
              <a:defRPr sz="1600">
                <a:latin typeface="Arial" panose="020B0604020202020204" pitchFamily="34" charset="0"/>
                <a:cs typeface="Arial" panose="020B0604020202020204" pitchFamily="34" charset="0"/>
              </a:defRPr>
            </a:lvl4pPr>
            <a:lvl5pPr>
              <a:lnSpc>
                <a:spcPct val="100000"/>
              </a:lnSpc>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9">
            <a:extLst>
              <a:ext uri="{FF2B5EF4-FFF2-40B4-BE49-F238E27FC236}">
                <a16:creationId xmlns:a16="http://schemas.microsoft.com/office/drawing/2014/main" id="{9B29056E-C4DD-A147-9F53-DA4CF5E60CAD}"/>
              </a:ext>
            </a:extLst>
          </p:cNvPr>
          <p:cNvSpPr>
            <a:spLocks noGrp="1"/>
          </p:cNvSpPr>
          <p:nvPr>
            <p:ph type="body" sz="quarter" idx="10" hasCustomPrompt="1"/>
          </p:nvPr>
        </p:nvSpPr>
        <p:spPr>
          <a:xfrm>
            <a:off x="393962" y="2135953"/>
            <a:ext cx="5126622" cy="393700"/>
          </a:xfrm>
          <a:prstGeom prst="rect">
            <a:avLst/>
          </a:prstGeom>
        </p:spPr>
        <p:txBody>
          <a:bodyPr/>
          <a:lstStyle>
            <a:lvl1pPr marL="0" indent="0">
              <a:buNone/>
              <a:defRPr sz="25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8" name="Picture Placeholder 3">
            <a:extLst>
              <a:ext uri="{FF2B5EF4-FFF2-40B4-BE49-F238E27FC236}">
                <a16:creationId xmlns:a16="http://schemas.microsoft.com/office/drawing/2014/main" id="{7FF2B17A-AFCE-1A46-BDB7-E121FE1665F8}"/>
              </a:ext>
            </a:extLst>
          </p:cNvPr>
          <p:cNvSpPr>
            <a:spLocks noGrp="1"/>
          </p:cNvSpPr>
          <p:nvPr>
            <p:ph type="pic" sz="quarter" idx="11"/>
          </p:nvPr>
        </p:nvSpPr>
        <p:spPr>
          <a:xfrm>
            <a:off x="5964964" y="0"/>
            <a:ext cx="3179036" cy="5452218"/>
          </a:xfrm>
          <a:prstGeom prst="rect">
            <a:avLst/>
          </a:prstGeom>
        </p:spPr>
        <p:txBody>
          <a:bodyPr/>
          <a:lstStyle/>
          <a:p>
            <a:endParaRPr lang="en-US" dirty="0"/>
          </a:p>
        </p:txBody>
      </p:sp>
      <p:sp>
        <p:nvSpPr>
          <p:cNvPr id="9" name="Subtitle 2">
            <a:extLst>
              <a:ext uri="{FF2B5EF4-FFF2-40B4-BE49-F238E27FC236}">
                <a16:creationId xmlns:a16="http://schemas.microsoft.com/office/drawing/2014/main" id="{377B27BE-5C11-4656-A084-F1ED8846047C}"/>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Tree>
    <p:extLst>
      <p:ext uri="{BB962C8B-B14F-4D97-AF65-F5344CB8AC3E}">
        <p14:creationId xmlns:p14="http://schemas.microsoft.com/office/powerpoint/2010/main" val="3856749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D26D75CC-D4C3-C443-89F2-D52F365147D1}"/>
              </a:ext>
            </a:extLst>
          </p:cNvPr>
          <p:cNvSpPr>
            <a:spLocks noGrp="1"/>
          </p:cNvSpPr>
          <p:nvPr>
            <p:ph type="title" hasCustomPrompt="1"/>
          </p:nvPr>
        </p:nvSpPr>
        <p:spPr>
          <a:xfrm>
            <a:off x="3517154" y="1349686"/>
            <a:ext cx="3763543" cy="487680"/>
          </a:xfrm>
          <a:prstGeom prst="rect">
            <a:avLst/>
          </a:prstGeom>
        </p:spPr>
        <p:txBody>
          <a:bodyPr/>
          <a:lstStyle>
            <a:lvl1pPr algn="l">
              <a:defRPr sz="3200" b="1" i="0">
                <a:solidFill>
                  <a:srgbClr val="4F2C1D"/>
                </a:solidFill>
                <a:latin typeface="Arial" panose="020B0604020202020204" pitchFamily="34" charset="0"/>
                <a:cs typeface="Arial" panose="020B0604020202020204" pitchFamily="34" charset="0"/>
              </a:defRPr>
            </a:lvl1pPr>
          </a:lstStyle>
          <a:p>
            <a:r>
              <a:rPr lang="en-US" dirty="0"/>
              <a:t>Header</a:t>
            </a:r>
          </a:p>
        </p:txBody>
      </p:sp>
      <p:sp>
        <p:nvSpPr>
          <p:cNvPr id="6" name="Text Placeholder 9">
            <a:extLst>
              <a:ext uri="{FF2B5EF4-FFF2-40B4-BE49-F238E27FC236}">
                <a16:creationId xmlns:a16="http://schemas.microsoft.com/office/drawing/2014/main" id="{F3E9C5EE-4D38-8B44-B138-C60A2170429B}"/>
              </a:ext>
            </a:extLst>
          </p:cNvPr>
          <p:cNvSpPr>
            <a:spLocks noGrp="1"/>
          </p:cNvSpPr>
          <p:nvPr>
            <p:ph type="body" sz="quarter" idx="10" hasCustomPrompt="1"/>
          </p:nvPr>
        </p:nvSpPr>
        <p:spPr>
          <a:xfrm>
            <a:off x="467076" y="2042868"/>
            <a:ext cx="2686322" cy="711364"/>
          </a:xfrm>
          <a:prstGeom prst="rect">
            <a:avLst/>
          </a:prstGeom>
        </p:spPr>
        <p:txBody>
          <a:bodyPr/>
          <a:lstStyle>
            <a:lvl1pPr marL="0" indent="0">
              <a:buNone/>
              <a:defRPr sz="2000" b="0" i="0">
                <a:solidFill>
                  <a:srgbClr val="4F2C1D"/>
                </a:solidFill>
                <a:latin typeface="Arial" panose="020B0604020202020204" pitchFamily="34" charset="0"/>
                <a:cs typeface="Arial" panose="020B0604020202020204" pitchFamily="34" charset="0"/>
              </a:defRPr>
            </a:lvl1pPr>
          </a:lstStyle>
          <a:p>
            <a:pPr lvl="0"/>
            <a:r>
              <a:rPr lang="en-US" dirty="0"/>
              <a:t>Subhead</a:t>
            </a:r>
          </a:p>
        </p:txBody>
      </p:sp>
      <p:sp>
        <p:nvSpPr>
          <p:cNvPr id="7" name="Content Placeholder 2">
            <a:extLst>
              <a:ext uri="{FF2B5EF4-FFF2-40B4-BE49-F238E27FC236}">
                <a16:creationId xmlns:a16="http://schemas.microsoft.com/office/drawing/2014/main" id="{6A80555D-A1E5-924C-9BE2-897D296D7630}"/>
              </a:ext>
            </a:extLst>
          </p:cNvPr>
          <p:cNvSpPr>
            <a:spLocks noGrp="1"/>
          </p:cNvSpPr>
          <p:nvPr>
            <p:ph idx="1"/>
          </p:nvPr>
        </p:nvSpPr>
        <p:spPr>
          <a:xfrm>
            <a:off x="467076" y="2873872"/>
            <a:ext cx="2686322" cy="2361773"/>
          </a:xfrm>
          <a:prstGeom prst="rect">
            <a:avLst/>
          </a:prstGeom>
        </p:spPr>
        <p:txBody>
          <a:bodyPr/>
          <a:lstStyle>
            <a:lvl1pPr>
              <a:lnSpc>
                <a:spcPct val="100000"/>
              </a:lnSpc>
              <a:defRPr sz="1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8" name="Chart Placeholder 8">
            <a:extLst>
              <a:ext uri="{FF2B5EF4-FFF2-40B4-BE49-F238E27FC236}">
                <a16:creationId xmlns:a16="http://schemas.microsoft.com/office/drawing/2014/main" id="{FD5A86B8-B853-0B4D-9C85-A81D900FB18E}"/>
              </a:ext>
            </a:extLst>
          </p:cNvPr>
          <p:cNvSpPr>
            <a:spLocks noGrp="1"/>
          </p:cNvSpPr>
          <p:nvPr>
            <p:ph type="chart" sz="quarter" idx="11"/>
          </p:nvPr>
        </p:nvSpPr>
        <p:spPr>
          <a:xfrm>
            <a:off x="3586163" y="2023420"/>
            <a:ext cx="4999037" cy="3453765"/>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dirty="0"/>
          </a:p>
        </p:txBody>
      </p:sp>
      <p:sp>
        <p:nvSpPr>
          <p:cNvPr id="9" name="Subtitle 2">
            <a:extLst>
              <a:ext uri="{FF2B5EF4-FFF2-40B4-BE49-F238E27FC236}">
                <a16:creationId xmlns:a16="http://schemas.microsoft.com/office/drawing/2014/main" id="{B9D0278F-72F5-4BB6-BE40-45F18C9D690A}"/>
              </a:ext>
            </a:extLst>
          </p:cNvPr>
          <p:cNvSpPr txBox="1">
            <a:spLocks/>
          </p:cNvSpPr>
          <p:nvPr userDrawn="1"/>
        </p:nvSpPr>
        <p:spPr>
          <a:xfrm>
            <a:off x="425430" y="630815"/>
            <a:ext cx="3180080"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a:t>
            </a:r>
            <a:br>
              <a:rPr lang="en-US" sz="1100" b="1" dirty="0"/>
            </a:br>
            <a:r>
              <a:rPr lang="en-US" sz="1100" b="1" dirty="0"/>
              <a:t>Education </a:t>
            </a:r>
            <a:r>
              <a:rPr lang="en-US" sz="1100" b="0" i="1" dirty="0"/>
              <a:t>or</a:t>
            </a:r>
            <a:r>
              <a:rPr lang="en-US" sz="1100" b="1" dirty="0"/>
              <a:t> Research </a:t>
            </a:r>
            <a:r>
              <a:rPr lang="en-US" sz="1100" b="0" i="1" dirty="0"/>
              <a:t>or</a:t>
            </a:r>
            <a:r>
              <a:rPr lang="en-US" sz="1100" b="1" dirty="0"/>
              <a:t> Health Services – Select your pillar </a:t>
            </a:r>
          </a:p>
        </p:txBody>
      </p:sp>
    </p:spTree>
    <p:extLst>
      <p:ext uri="{BB962C8B-B14F-4D97-AF65-F5344CB8AC3E}">
        <p14:creationId xmlns:p14="http://schemas.microsoft.com/office/powerpoint/2010/main" val="173254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knowledgement">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98D6E20-2B16-468C-B39F-2CBB3FF8ACEE}"/>
              </a:ext>
            </a:extLst>
          </p:cNvPr>
          <p:cNvSpPr txBox="1">
            <a:spLocks/>
          </p:cNvSpPr>
          <p:nvPr userDrawn="1"/>
        </p:nvSpPr>
        <p:spPr>
          <a:xfrm>
            <a:off x="425429" y="630815"/>
            <a:ext cx="6717243" cy="44754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rgbClr val="4F2C1D"/>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100" b="1" dirty="0"/>
              <a:t>Indigenous Institute of Health and Healing </a:t>
            </a:r>
            <a:r>
              <a:rPr lang="en-US" sz="1100" b="0" i="1" dirty="0"/>
              <a:t>or</a:t>
            </a:r>
            <a:r>
              <a:rPr lang="en-US" sz="1100" b="1" dirty="0"/>
              <a:t> Education </a:t>
            </a:r>
            <a:r>
              <a:rPr lang="en-US" sz="1100" b="0" i="1" dirty="0"/>
              <a:t>or</a:t>
            </a:r>
            <a:r>
              <a:rPr lang="en-US" sz="1100" b="1" dirty="0"/>
              <a:t> Research </a:t>
            </a:r>
            <a:br>
              <a:rPr lang="en-US" sz="1100" b="1" dirty="0"/>
            </a:br>
            <a:r>
              <a:rPr lang="en-US" sz="1100" b="0" i="1" dirty="0"/>
              <a:t>or</a:t>
            </a:r>
            <a:r>
              <a:rPr lang="en-US" sz="1100" b="1" dirty="0"/>
              <a:t> Health Services – Select your pillar </a:t>
            </a:r>
          </a:p>
        </p:txBody>
      </p:sp>
      <p:sp>
        <p:nvSpPr>
          <p:cNvPr id="4" name="Content Placeholder 2">
            <a:extLst>
              <a:ext uri="{FF2B5EF4-FFF2-40B4-BE49-F238E27FC236}">
                <a16:creationId xmlns:a16="http://schemas.microsoft.com/office/drawing/2014/main" id="{B5D47D85-8E9D-9999-262B-A0604FB64919}"/>
              </a:ext>
            </a:extLst>
          </p:cNvPr>
          <p:cNvSpPr txBox="1">
            <a:spLocks/>
          </p:cNvSpPr>
          <p:nvPr userDrawn="1"/>
        </p:nvSpPr>
        <p:spPr>
          <a:xfrm>
            <a:off x="619828" y="2405670"/>
            <a:ext cx="7898207" cy="3117552"/>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1700" dirty="0">
                <a:solidFill>
                  <a:srgbClr val="000000"/>
                </a:solidFill>
                <a:latin typeface="Calibri" panose="020F0502020204030204" pitchFamily="34" charset="0"/>
                <a:ea typeface="Calibri" panose="020F0502020204030204" pitchFamily="34" charset="0"/>
              </a:rPr>
              <a:t>The University of Manitoba campuses and research spaces are located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on original lands of Anishinaabeg, Ininiwak, Anisininewuk, Dakota Oyate,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Dene and Inuit, and on the National Homeland of the Red River Métis.</a:t>
            </a:r>
          </a:p>
          <a:p>
            <a:pPr>
              <a:lnSpc>
                <a:spcPct val="100000"/>
              </a:lnSpc>
              <a:spcBef>
                <a:spcPts val="0"/>
              </a:spcBef>
            </a:pPr>
            <a:endParaRPr lang="en-US" sz="1700" dirty="0">
              <a:solidFill>
                <a:srgbClr val="000000"/>
              </a:solidFill>
              <a:latin typeface="Calibri" panose="020F0502020204030204" pitchFamily="34" charset="0"/>
              <a:ea typeface="Calibri" panose="020F0502020204030204" pitchFamily="34" charset="0"/>
            </a:endParaRPr>
          </a:p>
          <a:p>
            <a:pPr>
              <a:lnSpc>
                <a:spcPct val="100000"/>
              </a:lnSpc>
              <a:spcBef>
                <a:spcPts val="0"/>
              </a:spcBef>
            </a:pPr>
            <a:r>
              <a:rPr lang="en-US" sz="1700" dirty="0">
                <a:solidFill>
                  <a:srgbClr val="000000"/>
                </a:solidFill>
                <a:latin typeface="Calibri" panose="020F0502020204030204" pitchFamily="34" charset="0"/>
                <a:ea typeface="Calibri" panose="020F0502020204030204" pitchFamily="34" charset="0"/>
              </a:rPr>
              <a:t>UM recognizes that the Treaties signed on these lands are a lifelong,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enduring relationship, and we are dedicated to upholding their spirit and intent.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We acknowledge the harms and mistakes of the past and the present.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With this understanding, we commit to supporting Indigenous excellence through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active Reconciliation, meaningful change, and the creation of an environment where everyone can thrive. Our collaboration with Indigenous communities is grounded </a:t>
            </a:r>
            <a:br>
              <a:rPr lang="en-US" sz="1700" dirty="0">
                <a:solidFill>
                  <a:srgbClr val="000000"/>
                </a:solidFill>
                <a:latin typeface="Calibri" panose="020F0502020204030204" pitchFamily="34" charset="0"/>
                <a:ea typeface="Calibri" panose="020F0502020204030204" pitchFamily="34" charset="0"/>
              </a:rPr>
            </a:br>
            <a:r>
              <a:rPr lang="en-US" sz="1700" dirty="0">
                <a:solidFill>
                  <a:srgbClr val="000000"/>
                </a:solidFill>
                <a:latin typeface="Calibri" panose="020F0502020204030204" pitchFamily="34" charset="0"/>
                <a:ea typeface="Calibri" panose="020F0502020204030204" pitchFamily="34" charset="0"/>
              </a:rPr>
              <a:t>in respect and reciprocity and this guides how we move forward as an institution.</a:t>
            </a:r>
            <a:endParaRPr lang="en-US" sz="1700" dirty="0">
              <a:latin typeface="Calibri" panose="020F0502020204030204" pitchFamily="34" charset="0"/>
              <a:ea typeface="Calibri" panose="020F0502020204030204" pitchFamily="34" charset="0"/>
            </a:endParaRPr>
          </a:p>
        </p:txBody>
      </p:sp>
      <p:sp>
        <p:nvSpPr>
          <p:cNvPr id="5" name="Content Placeholder 2">
            <a:extLst>
              <a:ext uri="{FF2B5EF4-FFF2-40B4-BE49-F238E27FC236}">
                <a16:creationId xmlns:a16="http://schemas.microsoft.com/office/drawing/2014/main" id="{E1687B53-5A98-037E-E1A7-8256F698B15A}"/>
              </a:ext>
            </a:extLst>
          </p:cNvPr>
          <p:cNvSpPr txBox="1">
            <a:spLocks/>
          </p:cNvSpPr>
          <p:nvPr userDrawn="1"/>
        </p:nvSpPr>
        <p:spPr>
          <a:xfrm>
            <a:off x="727911" y="1847371"/>
            <a:ext cx="7670132" cy="461176"/>
          </a:xfrm>
          <a:prstGeom prst="rect">
            <a:avLst/>
          </a:prstGeom>
        </p:spPr>
        <p:txBody>
          <a:bodyPr/>
          <a:lstStyle>
            <a:lvl1pPr marL="0" indent="0" algn="ctr" defTabSz="914400" rtl="0" eaLnBrk="1" latinLnBrk="0" hangingPunct="1">
              <a:lnSpc>
                <a:spcPct val="90000"/>
              </a:lnSpc>
              <a:spcBef>
                <a:spcPts val="6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CA" sz="2000" b="1" dirty="0">
                <a:solidFill>
                  <a:srgbClr val="4F2C1D"/>
                </a:solidFill>
                <a:latin typeface="Arial" panose="020B0604020202020204" pitchFamily="34" charset="0"/>
                <a:cs typeface="Arial" panose="020B0604020202020204" pitchFamily="34" charset="0"/>
              </a:rPr>
              <a:t>Traditional Territories Acknowledgement</a:t>
            </a:r>
          </a:p>
        </p:txBody>
      </p:sp>
    </p:spTree>
    <p:extLst>
      <p:ext uri="{BB962C8B-B14F-4D97-AF65-F5344CB8AC3E}">
        <p14:creationId xmlns:p14="http://schemas.microsoft.com/office/powerpoint/2010/main" val="334946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3106EF6-F330-45D9-88F8-2B5B70E4BD96}"/>
              </a:ext>
            </a:extLst>
          </p:cNvPr>
          <p:cNvPicPr>
            <a:picLocks noChangeAspect="1"/>
          </p:cNvPicPr>
          <p:nvPr userDrawn="1"/>
        </p:nvPicPr>
        <p:blipFill rotWithShape="1">
          <a:blip r:embed="rId12" cstate="print">
            <a:extLst>
              <a:ext uri="{28A0092B-C50C-407E-A947-70E740481C1C}">
                <a14:useLocalDpi xmlns:a14="http://schemas.microsoft.com/office/drawing/2010/main" val="0"/>
              </a:ext>
            </a:extLst>
          </a:blip>
          <a:srcRect l="31065" b="57105"/>
          <a:stretch/>
        </p:blipFill>
        <p:spPr>
          <a:xfrm>
            <a:off x="3814010" y="0"/>
            <a:ext cx="5329990" cy="2562797"/>
          </a:xfrm>
          <a:prstGeom prst="rect">
            <a:avLst/>
          </a:prstGeom>
        </p:spPr>
      </p:pic>
      <p:sp>
        <p:nvSpPr>
          <p:cNvPr id="8" name="Footer Placeholder 4"/>
          <p:cNvSpPr txBox="1">
            <a:spLocks/>
          </p:cNvSpPr>
          <p:nvPr userDrawn="1"/>
        </p:nvSpPr>
        <p:spPr>
          <a:xfrm>
            <a:off x="448658" y="389245"/>
            <a:ext cx="3086100" cy="365125"/>
          </a:xfrm>
          <a:prstGeom prst="rect">
            <a:avLst/>
          </a:prstGeom>
        </p:spPr>
        <p:txBody>
          <a:bodyPr vert="horz" lIns="68580" tIns="34290" rIns="68580" bIns="34290" rtlCol="0" anchor="ctr"/>
          <a:lstStyle>
            <a:defPPr>
              <a:defRPr lang="en-US"/>
            </a:defPPr>
            <a:lvl1pPr marL="0" algn="l" defTabSz="914400" rtl="0" eaLnBrk="1" latinLnBrk="0" hangingPunct="1">
              <a:defRPr sz="1600" b="1" kern="1200">
                <a:solidFill>
                  <a:srgbClr val="4F2C1D"/>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b="0" dirty="0"/>
              <a:t>RFHS / </a:t>
            </a:r>
            <a:r>
              <a:rPr lang="en-US" sz="1100" b="1" dirty="0" err="1"/>
              <a:t>Ongomiizwin</a:t>
            </a:r>
            <a:r>
              <a:rPr lang="en-US" sz="1100" b="1" dirty="0"/>
              <a:t> </a:t>
            </a:r>
            <a:r>
              <a:rPr lang="en-CA" sz="1100" b="1" i="0" u="none" strike="noStrike" kern="1200" baseline="0" dirty="0">
                <a:solidFill>
                  <a:srgbClr val="4F2C1D"/>
                </a:solidFill>
                <a:latin typeface="Arial" panose="020B0604020202020204" pitchFamily="34" charset="0"/>
                <a:ea typeface="+mn-ea"/>
                <a:cs typeface="Arial" panose="020B0604020202020204" pitchFamily="34" charset="0"/>
              </a:rPr>
              <a:t>– </a:t>
            </a:r>
          </a:p>
        </p:txBody>
      </p:sp>
      <p:sp>
        <p:nvSpPr>
          <p:cNvPr id="9" name="Rectangle 8"/>
          <p:cNvSpPr/>
          <p:nvPr userDrawn="1"/>
        </p:nvSpPr>
        <p:spPr>
          <a:xfrm>
            <a:off x="412081" y="6107851"/>
            <a:ext cx="2396810" cy="300082"/>
          </a:xfrm>
          <a:prstGeom prst="rect">
            <a:avLst/>
          </a:prstGeom>
        </p:spPr>
        <p:txBody>
          <a:bodyPr wrap="none">
            <a:spAutoFit/>
          </a:bodyPr>
          <a:lstStyle/>
          <a:p>
            <a:r>
              <a:rPr lang="en-US" sz="1350" b="1" dirty="0">
                <a:solidFill>
                  <a:srgbClr val="4F2C1D"/>
                </a:solidFill>
                <a:latin typeface="Arial" panose="020B0604020202020204" pitchFamily="34" charset="0"/>
                <a:cs typeface="Arial" panose="020B0604020202020204" pitchFamily="34" charset="0"/>
              </a:rPr>
              <a:t>umanitoba.ca/</a:t>
            </a:r>
            <a:r>
              <a:rPr lang="en-US" sz="1350" b="1" dirty="0" err="1">
                <a:solidFill>
                  <a:srgbClr val="4F2C1D"/>
                </a:solidFill>
                <a:latin typeface="Arial" panose="020B0604020202020204" pitchFamily="34" charset="0"/>
                <a:cs typeface="Arial" panose="020B0604020202020204" pitchFamily="34" charset="0"/>
              </a:rPr>
              <a:t>ongomiizwin</a:t>
            </a:r>
            <a:endParaRPr lang="en-US" sz="1350" b="1" dirty="0">
              <a:solidFill>
                <a:srgbClr val="4F2C1D"/>
              </a:solidFill>
              <a:latin typeface="Arial" panose="020B0604020202020204" pitchFamily="34" charset="0"/>
              <a:cs typeface="Arial" panose="020B0604020202020204" pitchFamily="34" charset="0"/>
            </a:endParaRPr>
          </a:p>
        </p:txBody>
      </p:sp>
      <p:pic>
        <p:nvPicPr>
          <p:cNvPr id="10" name="Picture 9"/>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6090475" y="5843944"/>
            <a:ext cx="2587181" cy="666038"/>
          </a:xfrm>
          <a:prstGeom prst="rect">
            <a:avLst/>
          </a:prstGeom>
        </p:spPr>
      </p:pic>
    </p:spTree>
    <p:extLst>
      <p:ext uri="{BB962C8B-B14F-4D97-AF65-F5344CB8AC3E}">
        <p14:creationId xmlns:p14="http://schemas.microsoft.com/office/powerpoint/2010/main" val="2940357853"/>
      </p:ext>
    </p:extLst>
  </p:cSld>
  <p:clrMap bg1="lt1" tx1="dk1" bg2="lt2" tx2="dk2" accent1="accent1" accent2="accent2" accent3="accent3" accent4="accent4" accent5="accent5" accent6="accent6" hlink="hlink" folHlink="folHlink"/>
  <p:sldLayoutIdLst>
    <p:sldLayoutId id="2147483660" r:id="rId1"/>
    <p:sldLayoutId id="2147483671" r:id="rId2"/>
    <p:sldLayoutId id="2147483672" r:id="rId3"/>
    <p:sldLayoutId id="2147483680" r:id="rId4"/>
    <p:sldLayoutId id="2147483681" r:id="rId5"/>
    <p:sldLayoutId id="2147483682" r:id="rId6"/>
    <p:sldLayoutId id="2147483684" r:id="rId7"/>
    <p:sldLayoutId id="2147483683" r:id="rId8"/>
    <p:sldLayoutId id="2147483679" r:id="rId9"/>
    <p:sldLayoutId id="214748367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7830" y="1122363"/>
            <a:ext cx="7772400" cy="2387600"/>
          </a:xfrm>
          <a:prstGeom prst="rect">
            <a:avLst/>
          </a:prstGeom>
        </p:spPr>
        <p:txBody>
          <a:bodyPr/>
          <a:lstStyle/>
          <a:p>
            <a:r>
              <a:rPr lang="en-CA" dirty="0"/>
              <a:t>Presentation Title</a:t>
            </a:r>
            <a:endParaRPr lang="en-US" dirty="0"/>
          </a:p>
        </p:txBody>
      </p:sp>
      <p:sp>
        <p:nvSpPr>
          <p:cNvPr id="5" name="Subtitle 2"/>
          <p:cNvSpPr>
            <a:spLocks noGrp="1"/>
          </p:cNvSpPr>
          <p:nvPr>
            <p:ph type="subTitle" idx="1"/>
          </p:nvPr>
        </p:nvSpPr>
        <p:spPr>
          <a:xfrm>
            <a:off x="441433" y="3509963"/>
            <a:ext cx="7077339" cy="440573"/>
          </a:xfrm>
        </p:spPr>
        <p:txBody>
          <a:bodyPr/>
          <a:lstStyle/>
          <a:p>
            <a:r>
              <a:rPr lang="en-CA" dirty="0"/>
              <a:t>Presentation Subtitle</a:t>
            </a:r>
            <a:endParaRPr lang="en-US" dirty="0"/>
          </a:p>
        </p:txBody>
      </p:sp>
    </p:spTree>
    <p:extLst>
      <p:ext uri="{BB962C8B-B14F-4D97-AF65-F5344CB8AC3E}">
        <p14:creationId xmlns:p14="http://schemas.microsoft.com/office/powerpoint/2010/main" val="414826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51841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use this presentation</a:t>
            </a:r>
          </a:p>
        </p:txBody>
      </p:sp>
      <p:sp>
        <p:nvSpPr>
          <p:cNvPr id="3" name="Content Placeholder 2"/>
          <p:cNvSpPr>
            <a:spLocks noGrp="1"/>
          </p:cNvSpPr>
          <p:nvPr>
            <p:ph idx="1"/>
          </p:nvPr>
        </p:nvSpPr>
        <p:spPr>
          <a:xfrm>
            <a:off x="421107" y="2059714"/>
            <a:ext cx="7760368" cy="3511927"/>
          </a:xfrm>
        </p:spPr>
        <p:txBody>
          <a:bodyPr/>
          <a:lstStyle/>
          <a:p>
            <a:pPr marL="0" indent="0">
              <a:buNone/>
            </a:pPr>
            <a:r>
              <a:rPr lang="en-US" sz="1600" b="1" dirty="0"/>
              <a:t>Please note: </a:t>
            </a:r>
            <a:r>
              <a:rPr lang="en-US" sz="1600" dirty="0"/>
              <a:t>This template has a variety of slides for your use. To select a slide style, click on the “New Slide” drop down menu, choose the desired option and start typing. To avoid formatting issues when copying and pasting text, select the “Paste Options” icon after text has been pasted, and click “Keep Text Only”.</a:t>
            </a:r>
          </a:p>
          <a:p>
            <a:pPr marL="0" indent="0">
              <a:spcBef>
                <a:spcPts val="1224"/>
              </a:spcBef>
              <a:buNone/>
            </a:pPr>
            <a:r>
              <a:rPr lang="en-US" sz="1600" dirty="0"/>
              <a:t>The following slides are here for visual reference only. Please delete this “How to” slide and edit the presentation as needed. When the presentation is complete, select the appropriate file size for output under the “Reduce File Size” menu.</a:t>
            </a:r>
          </a:p>
        </p:txBody>
      </p:sp>
    </p:spTree>
    <p:extLst>
      <p:ext uri="{BB962C8B-B14F-4D97-AF65-F5344CB8AC3E}">
        <p14:creationId xmlns:p14="http://schemas.microsoft.com/office/powerpoint/2010/main" val="1012590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Header</a:t>
            </a:r>
            <a:endParaRPr lang="en-US" dirty="0"/>
          </a:p>
        </p:txBody>
      </p:sp>
      <p:sp>
        <p:nvSpPr>
          <p:cNvPr id="3" name="Content Placeholder 2"/>
          <p:cNvSpPr>
            <a:spLocks noGrp="1"/>
          </p:cNvSpPr>
          <p:nvPr>
            <p:ph idx="1"/>
          </p:nvPr>
        </p:nvSpPr>
        <p:spPr/>
        <p:txBody>
          <a:bodyPr/>
          <a:lstStyle/>
          <a:p>
            <a:pPr marL="0" indent="0">
              <a:buNone/>
            </a:pPr>
            <a:r>
              <a:rPr lang="en-CA" sz="1500" dirty="0"/>
              <a:t>Plenty of space for text and images without additional restrictions due to graphic elements. Increased ease of use and adaptability. Please ensure the colours assigned remain the same for consistency across all colleges and the </a:t>
            </a:r>
            <a:r>
              <a:rPr lang="en-CA" sz="1500" dirty="0" err="1"/>
              <a:t>Rady</a:t>
            </a:r>
            <a:r>
              <a:rPr lang="en-CA" sz="1500" dirty="0"/>
              <a:t> faculty.</a:t>
            </a:r>
          </a:p>
        </p:txBody>
      </p:sp>
      <p:sp>
        <p:nvSpPr>
          <p:cNvPr id="4" name="Subtitle 2"/>
          <p:cNvSpPr txBox="1">
            <a:spLocks/>
          </p:cNvSpPr>
          <p:nvPr/>
        </p:nvSpPr>
        <p:spPr>
          <a:xfrm>
            <a:off x="421106" y="2094107"/>
            <a:ext cx="6858000" cy="33043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CA" sz="1800" dirty="0">
                <a:solidFill>
                  <a:srgbClr val="4F2C1D"/>
                </a:solidFill>
              </a:rPr>
              <a:t>One font used (Arial) at different sizes, colours and weights</a:t>
            </a:r>
            <a:endParaRPr lang="en-US" sz="1800" dirty="0">
              <a:solidFill>
                <a:srgbClr val="4F2C1D"/>
              </a:solidFill>
            </a:endParaRPr>
          </a:p>
        </p:txBody>
      </p:sp>
    </p:spTree>
    <p:extLst>
      <p:ext uri="{BB962C8B-B14F-4D97-AF65-F5344CB8AC3E}">
        <p14:creationId xmlns:p14="http://schemas.microsoft.com/office/powerpoint/2010/main" val="1748806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Header</a:t>
            </a:r>
          </a:p>
        </p:txBody>
      </p:sp>
      <p:sp>
        <p:nvSpPr>
          <p:cNvPr id="3" name="Content Placeholder 2"/>
          <p:cNvSpPr>
            <a:spLocks noGrp="1"/>
          </p:cNvSpPr>
          <p:nvPr>
            <p:ph idx="1"/>
          </p:nvPr>
        </p:nvSpPr>
        <p:spPr>
          <a:xfrm>
            <a:off x="410872" y="3895186"/>
            <a:ext cx="2324018" cy="1435250"/>
          </a:xfrm>
        </p:spPr>
        <p:txBody>
          <a:body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vitae </a:t>
            </a:r>
            <a:r>
              <a:rPr lang="en-US" dirty="0" err="1"/>
              <a:t>sem</a:t>
            </a:r>
            <a:r>
              <a:rPr lang="en-US" dirty="0"/>
              <a:t> non lacus</a:t>
            </a:r>
          </a:p>
          <a:p>
            <a:endParaRPr lang="en-US" dirty="0"/>
          </a:p>
        </p:txBody>
      </p:sp>
      <p:sp>
        <p:nvSpPr>
          <p:cNvPr id="4" name="Text Placeholder 3"/>
          <p:cNvSpPr>
            <a:spLocks noGrp="1"/>
          </p:cNvSpPr>
          <p:nvPr>
            <p:ph type="body" sz="quarter" idx="10"/>
          </p:nvPr>
        </p:nvSpPr>
        <p:spPr/>
        <p:txBody>
          <a:bodyPr/>
          <a:lstStyle/>
          <a:p>
            <a:r>
              <a:rPr lang="en-US" dirty="0"/>
              <a:t>Subhead</a:t>
            </a:r>
          </a:p>
        </p:txBody>
      </p:sp>
      <p:sp>
        <p:nvSpPr>
          <p:cNvPr id="5" name="Content Placeholder 4"/>
          <p:cNvSpPr>
            <a:spLocks noGrp="1"/>
          </p:cNvSpPr>
          <p:nvPr>
            <p:ph idx="12"/>
          </p:nvPr>
        </p:nvSpPr>
        <p:spPr>
          <a:xfrm>
            <a:off x="3379169" y="3895186"/>
            <a:ext cx="2324018" cy="1435250"/>
          </a:xfrm>
        </p:spPr>
        <p:txBody>
          <a:body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vitae </a:t>
            </a:r>
            <a:r>
              <a:rPr lang="en-US" dirty="0" err="1"/>
              <a:t>sem</a:t>
            </a:r>
            <a:r>
              <a:rPr lang="en-US" dirty="0"/>
              <a:t> non lacus</a:t>
            </a:r>
          </a:p>
          <a:p>
            <a:endParaRPr lang="en-US" dirty="0"/>
          </a:p>
        </p:txBody>
      </p:sp>
      <p:sp>
        <p:nvSpPr>
          <p:cNvPr id="6" name="Text Placeholder 5"/>
          <p:cNvSpPr>
            <a:spLocks noGrp="1"/>
          </p:cNvSpPr>
          <p:nvPr>
            <p:ph type="body" sz="quarter" idx="13"/>
          </p:nvPr>
        </p:nvSpPr>
        <p:spPr/>
        <p:txBody>
          <a:bodyPr/>
          <a:lstStyle/>
          <a:p>
            <a:r>
              <a:rPr lang="en-US" dirty="0"/>
              <a:t>Subhead</a:t>
            </a:r>
          </a:p>
        </p:txBody>
      </p:sp>
      <p:sp>
        <p:nvSpPr>
          <p:cNvPr id="7" name="Content Placeholder 6"/>
          <p:cNvSpPr>
            <a:spLocks noGrp="1"/>
          </p:cNvSpPr>
          <p:nvPr>
            <p:ph idx="15"/>
          </p:nvPr>
        </p:nvSpPr>
        <p:spPr>
          <a:xfrm>
            <a:off x="6272892" y="3895186"/>
            <a:ext cx="2330236" cy="1435250"/>
          </a:xfrm>
        </p:spPr>
        <p:txBody>
          <a:body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vitae </a:t>
            </a:r>
            <a:r>
              <a:rPr lang="en-US" dirty="0" err="1"/>
              <a:t>sem</a:t>
            </a:r>
            <a:r>
              <a:rPr lang="en-US" dirty="0"/>
              <a:t> non lacus</a:t>
            </a:r>
          </a:p>
          <a:p>
            <a:endParaRPr lang="en-US" dirty="0"/>
          </a:p>
        </p:txBody>
      </p:sp>
      <p:sp>
        <p:nvSpPr>
          <p:cNvPr id="8" name="Text Placeholder 7"/>
          <p:cNvSpPr>
            <a:spLocks noGrp="1"/>
          </p:cNvSpPr>
          <p:nvPr>
            <p:ph type="body" sz="quarter" idx="16"/>
          </p:nvPr>
        </p:nvSpPr>
        <p:spPr/>
        <p:txBody>
          <a:bodyPr/>
          <a:lstStyle/>
          <a:p>
            <a:r>
              <a:rPr lang="en-US" dirty="0"/>
              <a:t>Subhead</a:t>
            </a:r>
          </a:p>
        </p:txBody>
      </p:sp>
      <p:pic>
        <p:nvPicPr>
          <p:cNvPr id="12" name="Picture Placeholder 11"/>
          <p:cNvPicPr>
            <a:picLocks noGrp="1" noChangeAspect="1"/>
          </p:cNvPicPr>
          <p:nvPr>
            <p:ph type="pic" sz="quarter" idx="17"/>
          </p:nvPr>
        </p:nvPicPr>
        <p:blipFill rotWithShape="1">
          <a:blip r:embed="rId2" cstate="print">
            <a:extLst>
              <a:ext uri="{28A0092B-C50C-407E-A947-70E740481C1C}">
                <a14:useLocalDpi xmlns:a14="http://schemas.microsoft.com/office/drawing/2010/main" val="0"/>
              </a:ext>
            </a:extLst>
          </a:blip>
          <a:srcRect t="6179" b="22525"/>
          <a:stretch/>
        </p:blipFill>
        <p:spPr>
          <a:xfrm>
            <a:off x="498597" y="2209802"/>
            <a:ext cx="2313785" cy="1100138"/>
          </a:xfrm>
        </p:spPr>
      </p:pic>
      <p:pic>
        <p:nvPicPr>
          <p:cNvPr id="13" name="Picture Placeholder 12"/>
          <p:cNvPicPr>
            <a:picLocks noGrp="1" noChangeAspect="1"/>
          </p:cNvPicPr>
          <p:nvPr>
            <p:ph type="pic" sz="quarter" idx="18"/>
          </p:nvPr>
        </p:nvPicPr>
        <p:blipFill rotWithShape="1">
          <a:blip r:embed="rId3" cstate="print">
            <a:extLst>
              <a:ext uri="{28A0092B-C50C-407E-A947-70E740481C1C}">
                <a14:useLocalDpi xmlns:a14="http://schemas.microsoft.com/office/drawing/2010/main" val="0"/>
              </a:ext>
            </a:extLst>
          </a:blip>
          <a:srcRect l="-341" t="415" r="341" b="28997"/>
          <a:stretch/>
        </p:blipFill>
        <p:spPr>
          <a:xfrm>
            <a:off x="3435897" y="2201255"/>
            <a:ext cx="2313783" cy="1097280"/>
          </a:xfrm>
        </p:spPr>
      </p:pic>
      <p:pic>
        <p:nvPicPr>
          <p:cNvPr id="14" name="Picture Placeholder 13"/>
          <p:cNvPicPr>
            <a:picLocks noGrp="1" noChangeAspect="1"/>
          </p:cNvPicPr>
          <p:nvPr>
            <p:ph type="pic" sz="quarter" idx="19"/>
          </p:nvPr>
        </p:nvPicPr>
        <p:blipFill rotWithShape="1">
          <a:blip r:embed="rId4" cstate="print">
            <a:extLst>
              <a:ext uri="{28A0092B-C50C-407E-A947-70E740481C1C}">
                <a14:useLocalDpi xmlns:a14="http://schemas.microsoft.com/office/drawing/2010/main" val="0"/>
              </a:ext>
            </a:extLst>
          </a:blip>
          <a:srcRect l="-336" t="5177" r="336" b="23311"/>
          <a:stretch/>
        </p:blipFill>
        <p:spPr/>
      </p:pic>
    </p:spTree>
    <p:extLst>
      <p:ext uri="{BB962C8B-B14F-4D97-AF65-F5344CB8AC3E}">
        <p14:creationId xmlns:p14="http://schemas.microsoft.com/office/powerpoint/2010/main" val="2213308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3402870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8733</TotalTime>
  <Words>228</Words>
  <Application>Microsoft Office PowerPoint</Application>
  <PresentationFormat>On-screen Show (4:3)</PresentationFormat>
  <Paragraphs>15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Presentation Title</vt:lpstr>
      <vt:lpstr>PowerPoint Presentation</vt:lpstr>
      <vt:lpstr>How to use this presentation</vt:lpstr>
      <vt:lpstr>Header</vt:lpstr>
      <vt:lpstr>Header</vt:lpstr>
      <vt:lpstr>PowerPoint Presentation</vt:lpstr>
    </vt:vector>
  </TitlesOfParts>
  <Company>University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Yuliia Madinova</cp:lastModifiedBy>
  <cp:revision>33</cp:revision>
  <dcterms:created xsi:type="dcterms:W3CDTF">2020-12-17T18:26:14Z</dcterms:created>
  <dcterms:modified xsi:type="dcterms:W3CDTF">2025-10-24T15:56:09Z</dcterms:modified>
</cp:coreProperties>
</file>