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60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65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4373" autoAdjust="0"/>
  </p:normalViewPr>
  <p:slideViewPr>
    <p:cSldViewPr snapToGrid="0" snapToObjects="1">
      <p:cViewPr varScale="1">
        <p:scale>
          <a:sx n="56" d="100"/>
          <a:sy n="56" d="100"/>
        </p:scale>
        <p:origin x="166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6" d="100"/>
          <a:sy n="116" d="100"/>
        </p:scale>
        <p:origin x="23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D289-9F4A-4FE2-A406-9A33F028A8D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2F969-908F-4AAF-BA4F-21538BA2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2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5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3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6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F969-908F-4AAF-BA4F-21538BA234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03120"/>
            <a:ext cx="6858000" cy="86868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71800"/>
            <a:ext cx="6858000" cy="37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63F7A-8B84-0B49-8533-C5FAAD6E1B9A}"/>
              </a:ext>
            </a:extLst>
          </p:cNvPr>
          <p:cNvSpPr/>
          <p:nvPr userDrawn="1"/>
        </p:nvSpPr>
        <p:spPr>
          <a:xfrm>
            <a:off x="0" y="3708400"/>
            <a:ext cx="91440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F8958-4A33-8746-B591-A97D1D6E6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6200"/>
            <a:ext cx="3897334" cy="295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E65A2-DAAC-8849-B594-6B60F7B2F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1392" y="5151121"/>
            <a:ext cx="2623762" cy="1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1DE279-CD55-9C48-86F3-F96FC75786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236D8-A51F-7C4C-AEAD-82AFD284D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9232" y="2489201"/>
            <a:ext cx="3841826" cy="1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732663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732663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96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3920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A23E-2382-EA44-BDCF-0B05B6A7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" y="1768901"/>
            <a:ext cx="2246963" cy="97166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36FC98-F238-C545-8AFA-19614DB5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8678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3C603-D332-E743-AFC9-3484D2B565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8678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30D1194-DFBC-EF42-83F6-3323A16BE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362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E83626-5CEB-3449-8EF9-348D3F8E01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5362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920" y="95552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00F88-9BD6-604E-885A-C5650C619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8678" y="1768901"/>
            <a:ext cx="2246963" cy="971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CB658-2356-6448-BC9D-C601697CC1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5362" y="1768901"/>
            <a:ext cx="2246963" cy="9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520" y="17324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228882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8070" y="1745402"/>
            <a:ext cx="3332480" cy="27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9520" y="1725082"/>
            <a:ext cx="3332480" cy="277255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2835" y="1725082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35" y="226850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575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8EA36-B807-E748-8440-B81EDE6B6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950720"/>
            <a:ext cx="2001520" cy="269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EA77-4CA0-7340-B908-29F448030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7097" y="0"/>
            <a:ext cx="6276903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441960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441960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4419599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D1D19-CB81-D046-A637-C9E5569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650" y="0"/>
            <a:ext cx="2800350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D75CC-D4C3-C443-89F2-D52F3651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0" y="840741"/>
            <a:ext cx="318008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3E9C5EE-4D38-8B44-B138-C60A21704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1" y="1775462"/>
            <a:ext cx="2245359" cy="184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0555D-A1E5-924C-9BE2-897D296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1" y="4545291"/>
            <a:ext cx="2001519" cy="6159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D5A86B8-B853-0B4D-9C85-A81D900FB18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86163" y="1514475"/>
            <a:ext cx="4999037" cy="38782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B46A5-0023-5543-8FCC-5D0E21599E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897943"/>
            <a:ext cx="9144000" cy="7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72BFD-EA79-AB40-ABD1-6554221356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14592" y="6060697"/>
            <a:ext cx="1415667" cy="6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priya_parker_how_to_create_meaningful_connections_while_apart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NULL"/><Relationship Id="rId4" Type="http://schemas.openxmlformats.org/officeDocument/2006/relationships/hyperlink" Target="https://www.youtube.com/watch?time_continue=11&amp;v=F_4NgWkIx_c&amp;feature=emb_titl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dgar.french@umanitoba.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mikes.utoronto.ca/news/insightout-a-novel-ritual-for-a-novel-viru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01B1-947B-F649-BFE3-783BFB11E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2103120"/>
            <a:ext cx="7103225" cy="868680"/>
          </a:xfrm>
        </p:spPr>
        <p:txBody>
          <a:bodyPr/>
          <a:lstStyle/>
          <a:p>
            <a:r>
              <a:rPr lang="en-US" dirty="0" smtClean="0"/>
              <a:t>Living in the In-Between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69B82-5A95-B842-92AA-0EDF655C6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858000" cy="849086"/>
          </a:xfrm>
        </p:spPr>
        <p:txBody>
          <a:bodyPr/>
          <a:lstStyle/>
          <a:p>
            <a:r>
              <a:rPr lang="en-US" sz="2800" dirty="0" smtClean="0"/>
              <a:t>Creating a Sense of Wellness in Uncertain Times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9" y="4498497"/>
            <a:ext cx="524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Edgar French</a:t>
            </a:r>
            <a:r>
              <a:rPr lang="en-US" dirty="0" smtClean="0"/>
              <a:t>, Spiritual Care Coordinator</a:t>
            </a:r>
            <a:br>
              <a:rPr lang="en-US" dirty="0" smtClean="0"/>
            </a:br>
            <a:r>
              <a:rPr lang="en-US" b="1" dirty="0" smtClean="0"/>
              <a:t>Jodie Schoenbeck</a:t>
            </a:r>
            <a:r>
              <a:rPr lang="en-US" dirty="0" smtClean="0"/>
              <a:t>, Student Support Case Manager</a:t>
            </a:r>
            <a:br>
              <a:rPr lang="en-US" dirty="0" smtClean="0"/>
            </a:br>
            <a:r>
              <a:rPr lang="en-US" b="1" dirty="0" smtClean="0"/>
              <a:t>Jesse Singer</a:t>
            </a:r>
            <a:r>
              <a:rPr lang="en-US" dirty="0" smtClean="0"/>
              <a:t>, Student Support Case Worker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521" y="1371052"/>
            <a:ext cx="3988072" cy="4511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Life is what it is about... </a:t>
            </a:r>
          </a:p>
          <a:p>
            <a:pPr marL="0" indent="0">
              <a:buNone/>
            </a:pPr>
            <a:r>
              <a:rPr lang="en-US" dirty="0"/>
              <a:t>If we were not so single-minded</a:t>
            </a:r>
          </a:p>
          <a:p>
            <a:pPr marL="0" indent="0">
              <a:buNone/>
            </a:pPr>
            <a:r>
              <a:rPr lang="en-US" dirty="0"/>
              <a:t>about keeping our lives moving,</a:t>
            </a:r>
          </a:p>
          <a:p>
            <a:pPr marL="0" indent="0">
              <a:buNone/>
            </a:pPr>
            <a:r>
              <a:rPr lang="en-US" dirty="0"/>
              <a:t>and for once could do nothing,</a:t>
            </a:r>
          </a:p>
          <a:p>
            <a:pPr marL="0" indent="0">
              <a:buNone/>
            </a:pPr>
            <a:r>
              <a:rPr lang="en-US" dirty="0"/>
              <a:t>perhaps a huge silence</a:t>
            </a:r>
          </a:p>
          <a:p>
            <a:pPr marL="0" indent="0">
              <a:buNone/>
            </a:pPr>
            <a:r>
              <a:rPr lang="en-US" dirty="0"/>
              <a:t>might interrupt this sadness</a:t>
            </a:r>
          </a:p>
          <a:p>
            <a:pPr marL="0" indent="0">
              <a:buNone/>
            </a:pPr>
            <a:r>
              <a:rPr lang="en-US" dirty="0"/>
              <a:t>of never understanding ourselves</a:t>
            </a:r>
          </a:p>
          <a:p>
            <a:pPr marL="0" indent="0">
              <a:buNone/>
            </a:pPr>
            <a:r>
              <a:rPr lang="en-US" dirty="0"/>
              <a:t>and of threatening ourselves with</a:t>
            </a:r>
          </a:p>
          <a:p>
            <a:pPr marL="0" indent="0">
              <a:buNone/>
            </a:pPr>
            <a:r>
              <a:rPr lang="en-US" dirty="0"/>
              <a:t>death. </a:t>
            </a:r>
          </a:p>
          <a:p>
            <a:pPr marL="0" indent="0">
              <a:buNone/>
            </a:pPr>
            <a:r>
              <a:rPr lang="en-US" dirty="0"/>
              <a:t>Now I'll count up to twelve</a:t>
            </a:r>
          </a:p>
          <a:p>
            <a:pPr marL="0" indent="0">
              <a:buNone/>
            </a:pPr>
            <a:r>
              <a:rPr lang="en-US" dirty="0"/>
              <a:t>and you keep quiet and I will go.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oddler holding her li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705173"/>
            <a:ext cx="3428014" cy="300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2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521" y="1705173"/>
            <a:ext cx="3988072" cy="451113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this poem mean for you?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it intersect your life at this moment?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 word, phrase, image or feeling that the poem evokes in your and speaks directly to your condition?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oddler holding her li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705173"/>
            <a:ext cx="3428014" cy="300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24609" y="1166462"/>
            <a:ext cx="184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Poetic Check-In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85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520" y="2288829"/>
            <a:ext cx="3332480" cy="36206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Life in pandemic inhibits opportunities to find comfort in each other’s presence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 need to find creative ways to overcome imposed social limitations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Creative communal gatherings can help us transcend difficult emotions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Creative Connections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 bwMode="auto">
          <a:xfrm>
            <a:off x="4572000" y="1732491"/>
            <a:ext cx="4269059" cy="30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ilhouette of people standing on mirror during golden h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32491"/>
            <a:ext cx="4269059" cy="3276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0" y="1483611"/>
            <a:ext cx="3332480" cy="36206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Jesse’s Band – </a:t>
            </a:r>
            <a:br>
              <a:rPr lang="en-US" dirty="0" smtClean="0"/>
            </a:br>
            <a:r>
              <a:rPr lang="en-US" i="1" dirty="0" smtClean="0"/>
              <a:t>Flaming Trolleys Community Marching Band</a:t>
            </a:r>
            <a:r>
              <a:rPr lang="en-US" dirty="0" smtClean="0"/>
              <a:t> </a:t>
            </a:r>
            <a:r>
              <a:rPr lang="en-US" dirty="0"/>
              <a:t>at the annual art city </a:t>
            </a:r>
            <a:r>
              <a:rPr lang="en-US" dirty="0" smtClean="0"/>
              <a:t>parade </a:t>
            </a:r>
            <a:r>
              <a:rPr lang="en-US" dirty="0"/>
              <a:t>circa </a:t>
            </a:r>
            <a:r>
              <a:rPr lang="en-US" dirty="0" smtClean="0"/>
              <a:t>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Examples of creative meaningful alternative </a:t>
            </a:r>
            <a:r>
              <a:rPr lang="en-US" dirty="0" err="1" smtClean="0"/>
              <a:t>gatherigs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www.ted.com/talks/priya_parker_how_to_create_meaningful_connections_while_apart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www.youtube.com/watch?time_continue=11&amp;v=F_4NgWkIx_c&amp;feature=emb_title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 bwMode="auto">
          <a:xfrm>
            <a:off x="4572000" y="1732491"/>
            <a:ext cx="4269059" cy="30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ilhouette of people standing on mirror during golden hou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32491"/>
            <a:ext cx="4269059" cy="327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2491"/>
            <a:ext cx="4495696" cy="337177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369600" y="1042805"/>
            <a:ext cx="324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Creative Connections in Practice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22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502229"/>
            <a:ext cx="7326630" cy="4359728"/>
          </a:xfrm>
        </p:spPr>
        <p:txBody>
          <a:bodyPr numCol="2"/>
          <a:lstStyle/>
          <a:p>
            <a:pPr marL="0" indent="0">
              <a:buNone/>
            </a:pPr>
            <a:r>
              <a:rPr lang="en-US" sz="1600" b="1" dirty="0" smtClean="0"/>
              <a:t>Spiritual Care </a:t>
            </a:r>
            <a:r>
              <a:rPr lang="en-US" sz="1600" b="1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/>
              <a:t>To access Spiritual Care services remotely during the COVID-19 crisis, please e-mail or call the office directly and request an intake appointment, as a staff member is not in the office at present. Support is being offered over the phone.</a:t>
            </a:r>
          </a:p>
          <a:p>
            <a:endParaRPr lang="en-US" sz="16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/>
              <a:t>Email or call in advance to confirm </a:t>
            </a:r>
            <a:r>
              <a:rPr lang="en-US" sz="1600" i="1" dirty="0" smtClean="0"/>
              <a:t>appointments:</a:t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>
                <a:hlinkClick r:id="rId2"/>
              </a:rPr>
              <a:t>edgar.french@umanitoba.ca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204-298-2467</a:t>
            </a:r>
            <a:endParaRPr lang="en-US" sz="1600" i="1" dirty="0"/>
          </a:p>
          <a:p>
            <a:pPr marL="0" indent="0">
              <a:buNone/>
            </a:pPr>
            <a:r>
              <a:rPr lang="en-US" sz="1600" i="1" dirty="0" smtClean="0"/>
              <a:t>	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Student Support Case Management</a:t>
            </a:r>
            <a:endParaRPr lang="en-US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Call </a:t>
            </a:r>
            <a:r>
              <a:rPr lang="en-US" sz="1600" i="1" dirty="0"/>
              <a:t>or email to make an </a:t>
            </a:r>
            <a:r>
              <a:rPr lang="en-US" sz="1600" i="1" dirty="0" smtClean="0"/>
              <a:t>appointment</a:t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Phone</a:t>
            </a:r>
            <a:r>
              <a:rPr lang="en-US" sz="1600" i="1" dirty="0"/>
              <a:t>: </a:t>
            </a:r>
            <a:r>
              <a:rPr lang="en-US" sz="1600" i="1" dirty="0" smtClean="0"/>
              <a:t>1-204-474-7423</a:t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Email</a:t>
            </a:r>
            <a:r>
              <a:rPr lang="en-US" sz="1600" i="1" dirty="0"/>
              <a:t>: stadv@umanitoba.ca 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1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702319"/>
            <a:ext cx="7326630" cy="4057035"/>
          </a:xfrm>
        </p:spPr>
        <p:txBody>
          <a:bodyPr/>
          <a:lstStyle/>
          <a:p>
            <a:r>
              <a:rPr lang="en-US" dirty="0" smtClean="0"/>
              <a:t>Affirm and attend </a:t>
            </a:r>
            <a:r>
              <a:rPr lang="en-US" dirty="0"/>
              <a:t>to </a:t>
            </a:r>
            <a:r>
              <a:rPr lang="en-US" dirty="0" smtClean="0"/>
              <a:t>our difficult emotions in light of the uncertainty and turmoil we are living 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Explore </a:t>
            </a:r>
            <a:r>
              <a:rPr lang="en-US" dirty="0" smtClean="0"/>
              <a:t>the hidden opportunities and potential for self growth and the cultivation of wellness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Resource you with strategies, techniques and balanced perspectives on how to live more purposely and meaningfully in a time of insecurity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FEAC-6C16-0E41-B217-33E346FD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3" y="1721501"/>
            <a:ext cx="3561112" cy="40833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Change is the only true constant in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Liminal spaces are transitional/in-between spaces where our former ways of being are challenged and disrupted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Despite the discomfort felt in liminal spaces, they also harbor promise and opportunity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C3FF21-43F6-DE43-ABD8-8B5959D5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Living in the In-Between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1721500"/>
            <a:ext cx="3387071" cy="35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FEAC-6C16-0E41-B217-33E346FD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3" y="1721501"/>
            <a:ext cx="3561112" cy="40833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Describe what it feels to live in the in-between for you, presently, using one word or phrase.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concerns you the most about living in the liminal?  What excites or produces hope within you?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1721500"/>
            <a:ext cx="3387071" cy="3569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4735" y="791571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Liminal Check-In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74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931825"/>
            <a:ext cx="4400304" cy="55168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Liminal spaces disrupt the daily rhythms and practices that give our lives cohesion, manageability and purpose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loss or end of particular rituals/rhythm can also mean the beginning of new ones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Meaningful rituals can arise from liminal times –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https://stmikes.utoronto.ca/news/insightout-a-novel-ritual-for-a-novel-virus/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9520" y="688723"/>
            <a:ext cx="7326630" cy="487680"/>
          </a:xfrm>
        </p:spPr>
        <p:txBody>
          <a:bodyPr/>
          <a:lstStyle/>
          <a:p>
            <a:r>
              <a:rPr lang="en-US" dirty="0" smtClean="0"/>
              <a:t>Rituals </a:t>
            </a:r>
            <a:r>
              <a:rPr lang="en-US" dirty="0"/>
              <a:t>and Rhythm...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St Thomas Online Coffee Hour: Take comfort in ritual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18" y="1732490"/>
            <a:ext cx="3791632" cy="29350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85179" y="1338790"/>
            <a:ext cx="2841161" cy="393700"/>
          </a:xfrm>
        </p:spPr>
        <p:txBody>
          <a:bodyPr/>
          <a:lstStyle/>
          <a:p>
            <a:r>
              <a:rPr lang="en-US" dirty="0"/>
              <a:t>Living Off-Beat</a:t>
            </a:r>
          </a:p>
        </p:txBody>
      </p:sp>
    </p:spTree>
    <p:extLst>
      <p:ext uri="{BB962C8B-B14F-4D97-AF65-F5344CB8AC3E}">
        <p14:creationId xmlns:p14="http://schemas.microsoft.com/office/powerpoint/2010/main" val="14028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2327610"/>
            <a:ext cx="4400304" cy="55168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How does it feel to be out of rhythm?</a:t>
            </a:r>
            <a:br>
              <a:rPr lang="en-US" i="1" dirty="0"/>
            </a:br>
            <a:endParaRPr lang="en-US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What </a:t>
            </a:r>
            <a:r>
              <a:rPr lang="en-US" i="1" dirty="0"/>
              <a:t>new and life-giving rituals have arisen for you in life in pandemic?</a:t>
            </a:r>
            <a:br>
              <a:rPr lang="en-US" i="1" dirty="0"/>
            </a:br>
            <a:endParaRPr lang="en-US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What </a:t>
            </a:r>
            <a:r>
              <a:rPr lang="en-US" i="1" dirty="0"/>
              <a:t>new daily practices and rhythms have your been intent on committing to, never had the chance, and finally now you can?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t Thomas Online Coffee Hour: Take comfort in ritua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18" y="1732490"/>
            <a:ext cx="3791632" cy="29350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85179" y="1338790"/>
            <a:ext cx="2841161" cy="393700"/>
          </a:xfrm>
        </p:spPr>
        <p:txBody>
          <a:bodyPr/>
          <a:lstStyle/>
          <a:p>
            <a:r>
              <a:rPr lang="en-US" dirty="0"/>
              <a:t>Living </a:t>
            </a:r>
            <a:r>
              <a:rPr lang="en-US" dirty="0" smtClean="0"/>
              <a:t>Off-Beat Check-in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29" y="1634878"/>
            <a:ext cx="4593571" cy="31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521" y="1705173"/>
            <a:ext cx="3988072" cy="4189441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Life in pandemic has produced new opportunities for stillness and contemplation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offers us an opportunity to slow down our reactive tendencies, and become more aware of our thoughts and emotions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Attentive to the Inner-Life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toddler holding her li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705173"/>
            <a:ext cx="3428014" cy="300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2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521" y="1371052"/>
            <a:ext cx="3988072" cy="4511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we will count to twelve</a:t>
            </a:r>
          </a:p>
          <a:p>
            <a:pPr marL="0" indent="0">
              <a:buNone/>
            </a:pPr>
            <a:r>
              <a:rPr lang="en-US" dirty="0"/>
              <a:t>and we will all keep still</a:t>
            </a:r>
          </a:p>
          <a:p>
            <a:pPr marL="0" indent="0">
              <a:buNone/>
            </a:pPr>
            <a:r>
              <a:rPr lang="en-US" dirty="0"/>
              <a:t>for once on the face of the earth,</a:t>
            </a:r>
          </a:p>
          <a:p>
            <a:pPr marL="0" indent="0">
              <a:buNone/>
            </a:pPr>
            <a:r>
              <a:rPr lang="en-US" dirty="0"/>
              <a:t>let's not speak in any language;</a:t>
            </a:r>
          </a:p>
          <a:p>
            <a:pPr marL="0" indent="0">
              <a:buNone/>
            </a:pPr>
            <a:r>
              <a:rPr lang="en-US" dirty="0"/>
              <a:t>let's stop for a second,</a:t>
            </a:r>
          </a:p>
          <a:p>
            <a:pPr marL="0" indent="0">
              <a:buNone/>
            </a:pPr>
            <a:r>
              <a:rPr lang="en-US" dirty="0"/>
              <a:t>and not move our arms so much. </a:t>
            </a:r>
          </a:p>
          <a:p>
            <a:pPr marL="0" indent="0">
              <a:buNone/>
            </a:pPr>
            <a:r>
              <a:rPr lang="en-US" dirty="0"/>
              <a:t>It would be an exotic moment</a:t>
            </a:r>
          </a:p>
          <a:p>
            <a:pPr marL="0" indent="0">
              <a:buNone/>
            </a:pPr>
            <a:r>
              <a:rPr lang="en-US" dirty="0"/>
              <a:t>without rush, without engines;</a:t>
            </a:r>
          </a:p>
          <a:p>
            <a:pPr marL="0" indent="0">
              <a:buNone/>
            </a:pPr>
            <a:r>
              <a:rPr lang="en-US" dirty="0"/>
              <a:t>we would all be together</a:t>
            </a:r>
          </a:p>
          <a:p>
            <a:pPr marL="0" indent="0">
              <a:buNone/>
            </a:pPr>
            <a:r>
              <a:rPr lang="en-US" dirty="0"/>
              <a:t>in a sudden strangeness. </a:t>
            </a:r>
          </a:p>
        </p:txBody>
      </p:sp>
      <p:pic>
        <p:nvPicPr>
          <p:cNvPr id="5" name="Picture 4" descr="toddler holding her li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705173"/>
            <a:ext cx="3428014" cy="3003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32671" y="286603"/>
            <a:ext cx="206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Keeping Quiet </a:t>
            </a:r>
            <a:br>
              <a:rPr lang="en-US" sz="2400" b="1" dirty="0" smtClean="0"/>
            </a:br>
            <a:r>
              <a:rPr lang="en-US" sz="2400" i="1" dirty="0" smtClean="0"/>
              <a:t>Pablo Neruda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899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521" y="1371052"/>
            <a:ext cx="3988072" cy="4511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Fishermen in the cold sea</a:t>
            </a:r>
          </a:p>
          <a:p>
            <a:pPr marL="0" indent="0">
              <a:buNone/>
            </a:pPr>
            <a:r>
              <a:rPr lang="en-US" dirty="0"/>
              <a:t>would not harm whales</a:t>
            </a:r>
          </a:p>
          <a:p>
            <a:pPr marL="0" indent="0">
              <a:buNone/>
            </a:pPr>
            <a:r>
              <a:rPr lang="en-US" dirty="0"/>
              <a:t>and the man gathering salt</a:t>
            </a:r>
          </a:p>
          <a:p>
            <a:pPr marL="0" indent="0">
              <a:buNone/>
            </a:pPr>
            <a:r>
              <a:rPr lang="en-US" dirty="0"/>
              <a:t>would not look at his hurt hands. </a:t>
            </a:r>
          </a:p>
          <a:p>
            <a:pPr marL="0" indent="0">
              <a:buNone/>
            </a:pPr>
            <a:r>
              <a:rPr lang="en-US" dirty="0"/>
              <a:t>Those who prepare green wars,</a:t>
            </a:r>
          </a:p>
          <a:p>
            <a:pPr marL="0" indent="0">
              <a:buNone/>
            </a:pPr>
            <a:r>
              <a:rPr lang="en-US" dirty="0"/>
              <a:t>wars with gas, wars with fire,</a:t>
            </a:r>
          </a:p>
          <a:p>
            <a:pPr marL="0" indent="0">
              <a:buNone/>
            </a:pPr>
            <a:r>
              <a:rPr lang="en-US" dirty="0"/>
              <a:t>victories with no survivors,</a:t>
            </a:r>
          </a:p>
          <a:p>
            <a:pPr marL="0" indent="0">
              <a:buNone/>
            </a:pPr>
            <a:r>
              <a:rPr lang="en-US" dirty="0"/>
              <a:t>would put on clean clothes</a:t>
            </a:r>
          </a:p>
          <a:p>
            <a:pPr marL="0" indent="0">
              <a:buNone/>
            </a:pPr>
            <a:r>
              <a:rPr lang="en-US" dirty="0"/>
              <a:t>and walk about with their brothers</a:t>
            </a:r>
          </a:p>
          <a:p>
            <a:pPr marL="0" indent="0">
              <a:buNone/>
            </a:pPr>
            <a:r>
              <a:rPr lang="en-US" dirty="0"/>
              <a:t>in the shade, doing nothing. </a:t>
            </a:r>
          </a:p>
          <a:p>
            <a:pPr marL="0" indent="0">
              <a:buNone/>
            </a:pPr>
            <a:r>
              <a:rPr lang="en-US" dirty="0"/>
              <a:t>What I want should not be confused</a:t>
            </a:r>
          </a:p>
          <a:p>
            <a:pPr marL="0" indent="0">
              <a:buNone/>
            </a:pPr>
            <a:r>
              <a:rPr lang="en-US" dirty="0"/>
              <a:t>with total inactivity. </a:t>
            </a:r>
          </a:p>
        </p:txBody>
      </p:sp>
      <p:pic>
        <p:nvPicPr>
          <p:cNvPr id="5" name="Picture 4" descr="toddler holding her li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705173"/>
            <a:ext cx="3428014" cy="300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5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 Presentation Theme -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734</Words>
  <Application>Microsoft Office PowerPoint</Application>
  <PresentationFormat>On-screen Show (4:3)</PresentationFormat>
  <Paragraphs>100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UM Presentation Theme - 4x3</vt:lpstr>
      <vt:lpstr>Living in the In-Between</vt:lpstr>
      <vt:lpstr>Presentation Goals</vt:lpstr>
      <vt:lpstr>Living in the In-Between</vt:lpstr>
      <vt:lpstr>PowerPoint Presentation</vt:lpstr>
      <vt:lpstr>Rituals and Rhythm...  </vt:lpstr>
      <vt:lpstr>PowerPoint Presentation</vt:lpstr>
      <vt:lpstr>Being Attentive to the Inner-Life </vt:lpstr>
      <vt:lpstr>PowerPoint Presentation</vt:lpstr>
      <vt:lpstr>PowerPoint Presentation</vt:lpstr>
      <vt:lpstr>PowerPoint Presentation</vt:lpstr>
      <vt:lpstr>PowerPoint Presentation</vt:lpstr>
      <vt:lpstr>Cultivating Creative Connections </vt:lpstr>
      <vt:lpstr>PowerPoint Presentation</vt:lpstr>
      <vt:lpstr>How to Access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Edgar French</cp:lastModifiedBy>
  <cp:revision>41</cp:revision>
  <dcterms:created xsi:type="dcterms:W3CDTF">2019-07-17T19:24:48Z</dcterms:created>
  <dcterms:modified xsi:type="dcterms:W3CDTF">2020-06-02T18:56:57Z</dcterms:modified>
</cp:coreProperties>
</file>