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handoutMasterIdLst>
    <p:handoutMasterId r:id="rId13"/>
  </p:handoutMasterIdLst>
  <p:sldIdLst>
    <p:sldId id="256" r:id="rId2"/>
    <p:sldId id="267" r:id="rId3"/>
    <p:sldId id="266" r:id="rId4"/>
    <p:sldId id="269" r:id="rId5"/>
    <p:sldId id="259" r:id="rId6"/>
    <p:sldId id="263" r:id="rId7"/>
    <p:sldId id="260" r:id="rId8"/>
    <p:sldId id="261" r:id="rId9"/>
    <p:sldId id="265"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hiddenSlides="1"/>
  <p:clrMru>
    <a:srgbClr val="8536FF"/>
    <a:srgbClr val="F5F51B"/>
    <a:srgbClr val="DB62A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16" autoAdjust="0"/>
    <p:restoredTop sz="49649" autoAdjust="0"/>
  </p:normalViewPr>
  <p:slideViewPr>
    <p:cSldViewPr snapToGrid="0" snapToObjects="1">
      <p:cViewPr varScale="1">
        <p:scale>
          <a:sx n="47" d="100"/>
          <a:sy n="47" d="100"/>
        </p:scale>
        <p:origin x="-244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6" d="100"/>
        <a:sy n="106" d="100"/>
      </p:scale>
      <p:origin x="0" y="0"/>
    </p:cViewPr>
  </p:sorterViewPr>
  <p:notesViewPr>
    <p:cSldViewPr snapToGrid="0" snapToObjects="1">
      <p:cViewPr varScale="1">
        <p:scale>
          <a:sx n="78" d="100"/>
          <a:sy n="78" d="100"/>
        </p:scale>
        <p:origin x="-3376"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A38C1D-0AE2-3045-B037-317462A8A82E}" type="doc">
      <dgm:prSet loTypeId="urn:microsoft.com/office/officeart/2009/3/layout/CircleRelationship" loCatId="" qsTypeId="urn:microsoft.com/office/officeart/2005/8/quickstyle/simple4" qsCatId="simple" csTypeId="urn:microsoft.com/office/officeart/2005/8/colors/accent1_2" csCatId="accent1" phldr="1"/>
      <dgm:spPr/>
      <dgm:t>
        <a:bodyPr/>
        <a:lstStyle/>
        <a:p>
          <a:endParaRPr lang="en-US"/>
        </a:p>
      </dgm:t>
    </dgm:pt>
    <dgm:pt modelId="{33745284-92EC-6449-A6FE-1FD72C9AA0A6}">
      <dgm:prSet custT="1"/>
      <dgm:spPr/>
      <dgm:t>
        <a:bodyPr/>
        <a:lstStyle/>
        <a:p>
          <a:pPr rtl="0"/>
          <a:r>
            <a:rPr lang="en-US" sz="1600" dirty="0" smtClean="0"/>
            <a:t>Multi-tasking and playing to our strengths as learners and parents</a:t>
          </a:r>
          <a:endParaRPr lang="en-US" sz="1600" dirty="0"/>
        </a:p>
      </dgm:t>
    </dgm:pt>
    <dgm:pt modelId="{ED56040B-B637-9341-BEDB-C923F24119D9}" type="parTrans" cxnId="{C6772709-E163-D84A-948D-9E465D1CCCA6}">
      <dgm:prSet/>
      <dgm:spPr/>
      <dgm:t>
        <a:bodyPr/>
        <a:lstStyle/>
        <a:p>
          <a:endParaRPr lang="en-US" sz="1600"/>
        </a:p>
      </dgm:t>
    </dgm:pt>
    <dgm:pt modelId="{B267722A-E12C-5D4C-B1C4-BAEC6CEC02D9}" type="sibTrans" cxnId="{C6772709-E163-D84A-948D-9E465D1CCCA6}">
      <dgm:prSet/>
      <dgm:spPr/>
      <dgm:t>
        <a:bodyPr/>
        <a:lstStyle/>
        <a:p>
          <a:endParaRPr lang="en-US" sz="1600"/>
        </a:p>
      </dgm:t>
    </dgm:pt>
    <dgm:pt modelId="{BF2702EA-99CA-4448-98A9-66F72D462506}">
      <dgm:prSet custT="1"/>
      <dgm:spPr/>
      <dgm:t>
        <a:bodyPr/>
        <a:lstStyle/>
        <a:p>
          <a:pPr rtl="0"/>
          <a:r>
            <a:rPr lang="en-US" sz="1600" dirty="0" smtClean="0"/>
            <a:t>Strategies for effective learning sessions at home</a:t>
          </a:r>
          <a:endParaRPr lang="en-US" sz="1600" dirty="0"/>
        </a:p>
      </dgm:t>
    </dgm:pt>
    <dgm:pt modelId="{ADE247D9-02C8-7242-871D-90B965B679CB}" type="parTrans" cxnId="{34427746-EDC2-B44D-A91B-B885D5D82718}">
      <dgm:prSet/>
      <dgm:spPr/>
      <dgm:t>
        <a:bodyPr/>
        <a:lstStyle/>
        <a:p>
          <a:endParaRPr lang="en-US" sz="1600"/>
        </a:p>
      </dgm:t>
    </dgm:pt>
    <dgm:pt modelId="{DC9743C0-FDD4-3240-A113-06111C02B959}" type="sibTrans" cxnId="{34427746-EDC2-B44D-A91B-B885D5D82718}">
      <dgm:prSet/>
      <dgm:spPr/>
      <dgm:t>
        <a:bodyPr/>
        <a:lstStyle/>
        <a:p>
          <a:endParaRPr lang="en-US" sz="1600"/>
        </a:p>
      </dgm:t>
    </dgm:pt>
    <dgm:pt modelId="{7983C284-274B-DB44-A922-9DEC87C93B34}">
      <dgm:prSet custT="1"/>
      <dgm:spPr/>
      <dgm:t>
        <a:bodyPr/>
        <a:lstStyle/>
        <a:p>
          <a:pPr rtl="0"/>
          <a:r>
            <a:rPr lang="en-US" sz="1600" dirty="0" smtClean="0"/>
            <a:t>Resources for you as online learners</a:t>
          </a:r>
          <a:endParaRPr lang="en-US" sz="1600" dirty="0"/>
        </a:p>
      </dgm:t>
    </dgm:pt>
    <dgm:pt modelId="{FD232C10-8B05-D844-BC6A-E226EF286825}" type="parTrans" cxnId="{8C1FA77E-6BAD-3346-9F9D-0401FFFCF6BA}">
      <dgm:prSet/>
      <dgm:spPr/>
      <dgm:t>
        <a:bodyPr/>
        <a:lstStyle/>
        <a:p>
          <a:endParaRPr lang="en-US" sz="1600"/>
        </a:p>
      </dgm:t>
    </dgm:pt>
    <dgm:pt modelId="{D7E640A0-4946-CE42-8184-E13453400489}" type="sibTrans" cxnId="{8C1FA77E-6BAD-3346-9F9D-0401FFFCF6BA}">
      <dgm:prSet/>
      <dgm:spPr/>
      <dgm:t>
        <a:bodyPr/>
        <a:lstStyle/>
        <a:p>
          <a:endParaRPr lang="en-US" sz="1600"/>
        </a:p>
      </dgm:t>
    </dgm:pt>
    <dgm:pt modelId="{499F5F93-391A-1D4B-B0D7-211B9EF2E3C1}">
      <dgm:prSet custT="1"/>
      <dgm:spPr/>
      <dgm:t>
        <a:bodyPr/>
        <a:lstStyle/>
        <a:p>
          <a:pPr rtl="0"/>
          <a:r>
            <a:rPr lang="en-US" sz="1600" dirty="0" smtClean="0"/>
            <a:t>Stress: coping with moments of overwhelm</a:t>
          </a:r>
          <a:endParaRPr lang="en-US" sz="1600" dirty="0"/>
        </a:p>
      </dgm:t>
    </dgm:pt>
    <dgm:pt modelId="{B32B0D44-0580-6142-A4D5-C94436C6C6AC}" type="parTrans" cxnId="{19A9C9DF-73C6-CD41-89C8-10B1C76B774B}">
      <dgm:prSet/>
      <dgm:spPr/>
      <dgm:t>
        <a:bodyPr/>
        <a:lstStyle/>
        <a:p>
          <a:endParaRPr lang="en-US" sz="1600"/>
        </a:p>
      </dgm:t>
    </dgm:pt>
    <dgm:pt modelId="{94C1C812-411F-7B45-8F93-EA1E66B31901}" type="sibTrans" cxnId="{19A9C9DF-73C6-CD41-89C8-10B1C76B774B}">
      <dgm:prSet/>
      <dgm:spPr/>
      <dgm:t>
        <a:bodyPr/>
        <a:lstStyle/>
        <a:p>
          <a:endParaRPr lang="en-US" sz="1600"/>
        </a:p>
      </dgm:t>
    </dgm:pt>
    <dgm:pt modelId="{79B0761E-2C5C-D842-8628-8841B6CA760B}">
      <dgm:prSet custT="1"/>
      <dgm:spPr/>
      <dgm:t>
        <a:bodyPr/>
        <a:lstStyle/>
        <a:p>
          <a:pPr rtl="0"/>
          <a:r>
            <a:rPr lang="en-US" sz="1600" dirty="0" smtClean="0"/>
            <a:t>Sharing your experiences</a:t>
          </a:r>
          <a:endParaRPr lang="en-US" sz="1600" dirty="0"/>
        </a:p>
      </dgm:t>
    </dgm:pt>
    <dgm:pt modelId="{58FCC8AD-C2CB-6F4E-A4F9-82F9FFF6F722}" type="parTrans" cxnId="{287CCC89-21E5-BA4E-A87C-8396F13772CE}">
      <dgm:prSet/>
      <dgm:spPr/>
      <dgm:t>
        <a:bodyPr/>
        <a:lstStyle/>
        <a:p>
          <a:endParaRPr lang="en-US" sz="1600"/>
        </a:p>
      </dgm:t>
    </dgm:pt>
    <dgm:pt modelId="{CA70D007-CAF6-0B4F-8C34-B6993EDD709E}" type="sibTrans" cxnId="{287CCC89-21E5-BA4E-A87C-8396F13772CE}">
      <dgm:prSet/>
      <dgm:spPr/>
      <dgm:t>
        <a:bodyPr/>
        <a:lstStyle/>
        <a:p>
          <a:endParaRPr lang="en-US" sz="1600"/>
        </a:p>
      </dgm:t>
    </dgm:pt>
    <dgm:pt modelId="{E262F673-5136-AA44-A198-3D7FD28AE840}">
      <dgm:prSet custT="1"/>
      <dgm:spPr/>
      <dgm:t>
        <a:bodyPr/>
        <a:lstStyle/>
        <a:p>
          <a:pPr rtl="0"/>
          <a:r>
            <a:rPr lang="en-US" sz="1600" dirty="0" smtClean="0"/>
            <a:t>Reaching out and accessing information and supports</a:t>
          </a:r>
          <a:endParaRPr lang="en-US" sz="1600" dirty="0"/>
        </a:p>
      </dgm:t>
    </dgm:pt>
    <dgm:pt modelId="{C88743B5-FE5B-E043-92EE-190BBBAC64B5}" type="parTrans" cxnId="{8F7746B5-5B64-AB4B-A48D-83B5B0A80220}">
      <dgm:prSet/>
      <dgm:spPr/>
      <dgm:t>
        <a:bodyPr/>
        <a:lstStyle/>
        <a:p>
          <a:endParaRPr lang="en-US" sz="1600"/>
        </a:p>
      </dgm:t>
    </dgm:pt>
    <dgm:pt modelId="{5FC9F924-216A-184E-8DB6-42E652479018}" type="sibTrans" cxnId="{8F7746B5-5B64-AB4B-A48D-83B5B0A80220}">
      <dgm:prSet/>
      <dgm:spPr/>
      <dgm:t>
        <a:bodyPr/>
        <a:lstStyle/>
        <a:p>
          <a:endParaRPr lang="en-US" sz="1600"/>
        </a:p>
      </dgm:t>
    </dgm:pt>
    <dgm:pt modelId="{BE87D03E-D7BA-8B43-8D00-C52C885F863C}" type="pres">
      <dgm:prSet presAssocID="{A5A38C1D-0AE2-3045-B037-317462A8A82E}" presName="Name0" presStyleCnt="0">
        <dgm:presLayoutVars>
          <dgm:chMax val="1"/>
          <dgm:chPref val="1"/>
        </dgm:presLayoutVars>
      </dgm:prSet>
      <dgm:spPr/>
      <dgm:t>
        <a:bodyPr/>
        <a:lstStyle/>
        <a:p>
          <a:endParaRPr lang="en-US"/>
        </a:p>
      </dgm:t>
    </dgm:pt>
    <dgm:pt modelId="{D2AC0503-0BB8-3E4E-8FDC-59809AE6CC91}" type="pres">
      <dgm:prSet presAssocID="{33745284-92EC-6449-A6FE-1FD72C9AA0A6}" presName="Parent" presStyleLbl="node0" presStyleIdx="0" presStyleCnt="1" custScaleX="122468" custLinFactX="-10918" custLinFactNeighborX="-100000" custLinFactNeighborY="49075">
        <dgm:presLayoutVars>
          <dgm:chMax val="5"/>
          <dgm:chPref val="5"/>
        </dgm:presLayoutVars>
      </dgm:prSet>
      <dgm:spPr/>
      <dgm:t>
        <a:bodyPr/>
        <a:lstStyle/>
        <a:p>
          <a:endParaRPr lang="en-US"/>
        </a:p>
      </dgm:t>
    </dgm:pt>
    <dgm:pt modelId="{D84F3C39-69B5-CF41-BF45-1CC9BCE3BAC4}" type="pres">
      <dgm:prSet presAssocID="{33745284-92EC-6449-A6FE-1FD72C9AA0A6}" presName="Accent2" presStyleLbl="node1" presStyleIdx="0" presStyleCnt="19"/>
      <dgm:spPr/>
    </dgm:pt>
    <dgm:pt modelId="{069AC7E1-18BE-3B47-8037-DA3D947F1D2F}" type="pres">
      <dgm:prSet presAssocID="{33745284-92EC-6449-A6FE-1FD72C9AA0A6}" presName="Accent3" presStyleLbl="node1" presStyleIdx="1" presStyleCnt="19" custLinFactX="325636" custLinFactY="-628883" custLinFactNeighborX="400000" custLinFactNeighborY="-700000"/>
      <dgm:spPr/>
    </dgm:pt>
    <dgm:pt modelId="{B48A6BD9-791C-4A47-A60A-C5F3B35120C7}" type="pres">
      <dgm:prSet presAssocID="{33745284-92EC-6449-A6FE-1FD72C9AA0A6}" presName="Accent4" presStyleLbl="node1" presStyleIdx="2" presStyleCnt="19" custLinFactX="78693" custLinFactY="48685" custLinFactNeighborX="100000" custLinFactNeighborY="100000"/>
      <dgm:spPr/>
    </dgm:pt>
    <dgm:pt modelId="{88CEA4EE-73EE-F74C-9495-E65C3B3A4FED}" type="pres">
      <dgm:prSet presAssocID="{33745284-92EC-6449-A6FE-1FD72C9AA0A6}" presName="Accent5" presStyleLbl="node1" presStyleIdx="3" presStyleCnt="19" custLinFactX="1100000" custLinFactY="-124601" custLinFactNeighborX="1130784" custLinFactNeighborY="-200000"/>
      <dgm:spPr/>
    </dgm:pt>
    <dgm:pt modelId="{9AE84E5C-43CD-7F46-85D2-4C867ACFCA9F}" type="pres">
      <dgm:prSet presAssocID="{33745284-92EC-6449-A6FE-1FD72C9AA0A6}" presName="Accent6" presStyleLbl="node1" presStyleIdx="4" presStyleCnt="19" custScaleX="137788" custScaleY="153307" custLinFactX="-500000" custLinFactY="-400000" custLinFactNeighborX="-518201" custLinFactNeighborY="-465525"/>
      <dgm:spPr/>
    </dgm:pt>
    <dgm:pt modelId="{D664BD2D-7F96-D941-96F3-47632FA63CB1}" type="pres">
      <dgm:prSet presAssocID="{BF2702EA-99CA-4448-98A9-66F72D462506}" presName="Child1" presStyleLbl="node1" presStyleIdx="5" presStyleCnt="19" custScaleX="317724" custScaleY="163063" custLinFactNeighborX="-81915" custLinFactNeighborY="-95610">
        <dgm:presLayoutVars>
          <dgm:chMax val="0"/>
          <dgm:chPref val="0"/>
        </dgm:presLayoutVars>
      </dgm:prSet>
      <dgm:spPr/>
      <dgm:t>
        <a:bodyPr/>
        <a:lstStyle/>
        <a:p>
          <a:endParaRPr lang="en-US"/>
        </a:p>
      </dgm:t>
    </dgm:pt>
    <dgm:pt modelId="{39C99CC9-7AB6-5648-BF1B-49F2AEDE2D82}" type="pres">
      <dgm:prSet presAssocID="{BF2702EA-99CA-4448-98A9-66F72D462506}" presName="Accent7" presStyleCnt="0"/>
      <dgm:spPr/>
    </dgm:pt>
    <dgm:pt modelId="{A84A3FD6-DD63-F943-A505-B7EE61530CA9}" type="pres">
      <dgm:prSet presAssocID="{BF2702EA-99CA-4448-98A9-66F72D462506}" presName="AccentHold1" presStyleLbl="node1" presStyleIdx="6" presStyleCnt="19" custLinFactX="400000" custLinFactNeighborX="421123" custLinFactNeighborY="-3649"/>
      <dgm:spPr/>
    </dgm:pt>
    <dgm:pt modelId="{9644AFF7-794B-5147-B4CE-410BD2F36F80}" type="pres">
      <dgm:prSet presAssocID="{BF2702EA-99CA-4448-98A9-66F72D462506}" presName="Accent8" presStyleCnt="0"/>
      <dgm:spPr/>
    </dgm:pt>
    <dgm:pt modelId="{6E61E0CB-666C-B848-BFE9-97903B7238F5}" type="pres">
      <dgm:prSet presAssocID="{BF2702EA-99CA-4448-98A9-66F72D462506}" presName="AccentHold2" presStyleLbl="node1" presStyleIdx="7" presStyleCnt="19" custLinFactX="-200000" custLinFactY="100000" custLinFactNeighborX="-225511" custLinFactNeighborY="133958"/>
      <dgm:spPr/>
    </dgm:pt>
    <dgm:pt modelId="{6659A138-1205-AD44-827B-D15FE5405E8D}" type="pres">
      <dgm:prSet presAssocID="{7983C284-274B-DB44-A922-9DEC87C93B34}" presName="Child2" presStyleLbl="node1" presStyleIdx="8" presStyleCnt="19" custScaleX="209275" custScaleY="159586" custLinFactX="21093" custLinFactNeighborX="100000" custLinFactNeighborY="12512">
        <dgm:presLayoutVars>
          <dgm:chMax val="0"/>
          <dgm:chPref val="0"/>
        </dgm:presLayoutVars>
      </dgm:prSet>
      <dgm:spPr/>
      <dgm:t>
        <a:bodyPr/>
        <a:lstStyle/>
        <a:p>
          <a:endParaRPr lang="en-US"/>
        </a:p>
      </dgm:t>
    </dgm:pt>
    <dgm:pt modelId="{5A257F1C-621B-8548-B02A-EF3E138C0658}" type="pres">
      <dgm:prSet presAssocID="{7983C284-274B-DB44-A922-9DEC87C93B34}" presName="Accent9" presStyleCnt="0"/>
      <dgm:spPr/>
    </dgm:pt>
    <dgm:pt modelId="{6832599A-8A25-FF48-B980-28EE9C85D403}" type="pres">
      <dgm:prSet presAssocID="{7983C284-274B-DB44-A922-9DEC87C93B34}" presName="AccentHold1" presStyleLbl="node1" presStyleIdx="9" presStyleCnt="19" custLinFactX="-900000" custLinFactY="-436715" custLinFactNeighborX="-923039" custLinFactNeighborY="-500000"/>
      <dgm:spPr/>
    </dgm:pt>
    <dgm:pt modelId="{703A0E90-4E39-D14B-8352-D52832E3B984}" type="pres">
      <dgm:prSet presAssocID="{7983C284-274B-DB44-A922-9DEC87C93B34}" presName="Accent10" presStyleCnt="0"/>
      <dgm:spPr/>
    </dgm:pt>
    <dgm:pt modelId="{0F5A6C0B-1E7F-0647-A712-EB68B8238DCC}" type="pres">
      <dgm:prSet presAssocID="{7983C284-274B-DB44-A922-9DEC87C93B34}" presName="AccentHold2" presStyleLbl="node1" presStyleIdx="10" presStyleCnt="19" custLinFactY="200000" custLinFactNeighborX="6846" custLinFactNeighborY="236148"/>
      <dgm:spPr/>
    </dgm:pt>
    <dgm:pt modelId="{59E1D225-92CC-E847-AFAB-416AD4EB9F45}" type="pres">
      <dgm:prSet presAssocID="{7983C284-274B-DB44-A922-9DEC87C93B34}" presName="Accent11" presStyleCnt="0"/>
      <dgm:spPr/>
    </dgm:pt>
    <dgm:pt modelId="{AB162EFA-EBD8-8D41-8D9F-E2627CBFA6E0}" type="pres">
      <dgm:prSet presAssocID="{7983C284-274B-DB44-A922-9DEC87C93B34}" presName="AccentHold3" presStyleLbl="node1" presStyleIdx="11" presStyleCnt="19"/>
      <dgm:spPr/>
    </dgm:pt>
    <dgm:pt modelId="{7A507247-E4EE-6643-84DA-370A6361762B}" type="pres">
      <dgm:prSet presAssocID="{499F5F93-391A-1D4B-B0D7-211B9EF2E3C1}" presName="Child3" presStyleLbl="node1" presStyleIdx="12" presStyleCnt="19" custScaleX="246191" custScaleY="182325" custLinFactNeighborX="52368" custLinFactNeighborY="29848">
        <dgm:presLayoutVars>
          <dgm:chMax val="0"/>
          <dgm:chPref val="0"/>
        </dgm:presLayoutVars>
      </dgm:prSet>
      <dgm:spPr/>
      <dgm:t>
        <a:bodyPr/>
        <a:lstStyle/>
        <a:p>
          <a:endParaRPr lang="en-US"/>
        </a:p>
      </dgm:t>
    </dgm:pt>
    <dgm:pt modelId="{242C6149-1176-C844-B49E-D612F7F37D38}" type="pres">
      <dgm:prSet presAssocID="{499F5F93-391A-1D4B-B0D7-211B9EF2E3C1}" presName="Accent12" presStyleCnt="0"/>
      <dgm:spPr/>
    </dgm:pt>
    <dgm:pt modelId="{364BFE91-E111-1C48-8827-478FC72F574F}" type="pres">
      <dgm:prSet presAssocID="{499F5F93-391A-1D4B-B0D7-211B9EF2E3C1}" presName="AccentHold1" presStyleLbl="node1" presStyleIdx="13" presStyleCnt="19"/>
      <dgm:spPr/>
    </dgm:pt>
    <dgm:pt modelId="{3645CAFD-4FE3-314C-A0E5-7417EA316D66}" type="pres">
      <dgm:prSet presAssocID="{79B0761E-2C5C-D842-8628-8841B6CA760B}" presName="Child4" presStyleLbl="node1" presStyleIdx="14" presStyleCnt="19" custScaleX="214066" custScaleY="152805" custLinFactNeighborX="88257" custLinFactNeighborY="-62347">
        <dgm:presLayoutVars>
          <dgm:chMax val="0"/>
          <dgm:chPref val="0"/>
        </dgm:presLayoutVars>
      </dgm:prSet>
      <dgm:spPr/>
      <dgm:t>
        <a:bodyPr/>
        <a:lstStyle/>
        <a:p>
          <a:endParaRPr lang="en-US"/>
        </a:p>
      </dgm:t>
    </dgm:pt>
    <dgm:pt modelId="{E7B28A0E-7147-5141-AF7A-72A2AD696DD6}" type="pres">
      <dgm:prSet presAssocID="{79B0761E-2C5C-D842-8628-8841B6CA760B}" presName="Accent13" presStyleCnt="0"/>
      <dgm:spPr/>
    </dgm:pt>
    <dgm:pt modelId="{2EA41102-F0EC-5F44-913F-F8CD19DF7963}" type="pres">
      <dgm:prSet presAssocID="{79B0761E-2C5C-D842-8628-8841B6CA760B}" presName="AccentHold1" presStyleLbl="node1" presStyleIdx="15" presStyleCnt="19" custLinFactX="125197" custLinFactY="187767" custLinFactNeighborX="200000" custLinFactNeighborY="200000"/>
      <dgm:spPr/>
    </dgm:pt>
    <dgm:pt modelId="{487518C8-3D70-D44D-BF57-C89016CCA6ED}" type="pres">
      <dgm:prSet presAssocID="{E262F673-5136-AA44-A198-3D7FD28AE840}" presName="Child5" presStyleLbl="node1" presStyleIdx="16" presStyleCnt="19" custScaleX="232429" custScaleY="154803" custLinFactNeighborY="80460">
        <dgm:presLayoutVars>
          <dgm:chMax val="0"/>
          <dgm:chPref val="0"/>
        </dgm:presLayoutVars>
      </dgm:prSet>
      <dgm:spPr/>
      <dgm:t>
        <a:bodyPr/>
        <a:lstStyle/>
        <a:p>
          <a:endParaRPr lang="en-US"/>
        </a:p>
      </dgm:t>
    </dgm:pt>
    <dgm:pt modelId="{810D4ECD-3F6F-074A-9839-9534265892C3}" type="pres">
      <dgm:prSet presAssocID="{E262F673-5136-AA44-A198-3D7FD28AE840}" presName="Accent15" presStyleCnt="0"/>
      <dgm:spPr/>
    </dgm:pt>
    <dgm:pt modelId="{92C58C97-BFA8-4A47-BA1F-D950147B8924}" type="pres">
      <dgm:prSet presAssocID="{E262F673-5136-AA44-A198-3D7FD28AE840}" presName="AccentHold2" presStyleLbl="node1" presStyleIdx="17" presStyleCnt="19" custLinFactX="-600000" custLinFactY="100000" custLinFactNeighborX="-659594" custLinFactNeighborY="119082"/>
      <dgm:spPr/>
    </dgm:pt>
    <dgm:pt modelId="{B3AC9B37-0A24-D64D-9435-A98CD9707075}" type="pres">
      <dgm:prSet presAssocID="{E262F673-5136-AA44-A198-3D7FD28AE840}" presName="Accent16" presStyleCnt="0"/>
      <dgm:spPr/>
    </dgm:pt>
    <dgm:pt modelId="{A59BEA16-5D06-8445-A982-110F05A71837}" type="pres">
      <dgm:prSet presAssocID="{E262F673-5136-AA44-A198-3D7FD28AE840}" presName="AccentHold3" presStyleLbl="node1" presStyleIdx="18" presStyleCnt="19" custLinFactX="655433" custLinFactY="900000" custLinFactNeighborX="700000" custLinFactNeighborY="959386"/>
      <dgm:spPr/>
    </dgm:pt>
  </dgm:ptLst>
  <dgm:cxnLst>
    <dgm:cxn modelId="{19A9C9DF-73C6-CD41-89C8-10B1C76B774B}" srcId="{33745284-92EC-6449-A6FE-1FD72C9AA0A6}" destId="{499F5F93-391A-1D4B-B0D7-211B9EF2E3C1}" srcOrd="2" destOrd="0" parTransId="{B32B0D44-0580-6142-A4D5-C94436C6C6AC}" sibTransId="{94C1C812-411F-7B45-8F93-EA1E66B31901}"/>
    <dgm:cxn modelId="{C6772709-E163-D84A-948D-9E465D1CCCA6}" srcId="{A5A38C1D-0AE2-3045-B037-317462A8A82E}" destId="{33745284-92EC-6449-A6FE-1FD72C9AA0A6}" srcOrd="0" destOrd="0" parTransId="{ED56040B-B637-9341-BEDB-C923F24119D9}" sibTransId="{B267722A-E12C-5D4C-B1C4-BAEC6CEC02D9}"/>
    <dgm:cxn modelId="{287CCC89-21E5-BA4E-A87C-8396F13772CE}" srcId="{33745284-92EC-6449-A6FE-1FD72C9AA0A6}" destId="{79B0761E-2C5C-D842-8628-8841B6CA760B}" srcOrd="3" destOrd="0" parTransId="{58FCC8AD-C2CB-6F4E-A4F9-82F9FFF6F722}" sibTransId="{CA70D007-CAF6-0B4F-8C34-B6993EDD709E}"/>
    <dgm:cxn modelId="{52D3048A-EE4D-2A4C-87C8-6B00D51D53AF}" type="presOf" srcId="{33745284-92EC-6449-A6FE-1FD72C9AA0A6}" destId="{D2AC0503-0BB8-3E4E-8FDC-59809AE6CC91}" srcOrd="0" destOrd="0" presId="urn:microsoft.com/office/officeart/2009/3/layout/CircleRelationship"/>
    <dgm:cxn modelId="{6E52F561-ADF3-1845-80A6-AAF623A9C531}" type="presOf" srcId="{E262F673-5136-AA44-A198-3D7FD28AE840}" destId="{487518C8-3D70-D44D-BF57-C89016CCA6ED}" srcOrd="0" destOrd="0" presId="urn:microsoft.com/office/officeart/2009/3/layout/CircleRelationship"/>
    <dgm:cxn modelId="{C9F071F6-0EFE-C747-9014-B8075275B4D9}" type="presOf" srcId="{7983C284-274B-DB44-A922-9DEC87C93B34}" destId="{6659A138-1205-AD44-827B-D15FE5405E8D}" srcOrd="0" destOrd="0" presId="urn:microsoft.com/office/officeart/2009/3/layout/CircleRelationship"/>
    <dgm:cxn modelId="{FFF71A84-1488-0140-8330-E685EDD6F6F9}" type="presOf" srcId="{BF2702EA-99CA-4448-98A9-66F72D462506}" destId="{D664BD2D-7F96-D941-96F3-47632FA63CB1}" srcOrd="0" destOrd="0" presId="urn:microsoft.com/office/officeart/2009/3/layout/CircleRelationship"/>
    <dgm:cxn modelId="{48BAC0A7-EDE0-D64D-9FCB-8528EA544581}" type="presOf" srcId="{A5A38C1D-0AE2-3045-B037-317462A8A82E}" destId="{BE87D03E-D7BA-8B43-8D00-C52C885F863C}" srcOrd="0" destOrd="0" presId="urn:microsoft.com/office/officeart/2009/3/layout/CircleRelationship"/>
    <dgm:cxn modelId="{8F7746B5-5B64-AB4B-A48D-83B5B0A80220}" srcId="{33745284-92EC-6449-A6FE-1FD72C9AA0A6}" destId="{E262F673-5136-AA44-A198-3D7FD28AE840}" srcOrd="4" destOrd="0" parTransId="{C88743B5-FE5B-E043-92EE-190BBBAC64B5}" sibTransId="{5FC9F924-216A-184E-8DB6-42E652479018}"/>
    <dgm:cxn modelId="{8C1FA77E-6BAD-3346-9F9D-0401FFFCF6BA}" srcId="{33745284-92EC-6449-A6FE-1FD72C9AA0A6}" destId="{7983C284-274B-DB44-A922-9DEC87C93B34}" srcOrd="1" destOrd="0" parTransId="{FD232C10-8B05-D844-BC6A-E226EF286825}" sibTransId="{D7E640A0-4946-CE42-8184-E13453400489}"/>
    <dgm:cxn modelId="{1ADB04D1-9293-D14F-BAF0-B4B334413EB8}" type="presOf" srcId="{499F5F93-391A-1D4B-B0D7-211B9EF2E3C1}" destId="{7A507247-E4EE-6643-84DA-370A6361762B}" srcOrd="0" destOrd="0" presId="urn:microsoft.com/office/officeart/2009/3/layout/CircleRelationship"/>
    <dgm:cxn modelId="{34427746-EDC2-B44D-A91B-B885D5D82718}" srcId="{33745284-92EC-6449-A6FE-1FD72C9AA0A6}" destId="{BF2702EA-99CA-4448-98A9-66F72D462506}" srcOrd="0" destOrd="0" parTransId="{ADE247D9-02C8-7242-871D-90B965B679CB}" sibTransId="{DC9743C0-FDD4-3240-A113-06111C02B959}"/>
    <dgm:cxn modelId="{4A7CF486-1582-654C-A23E-5A50FE068E5D}" type="presOf" srcId="{79B0761E-2C5C-D842-8628-8841B6CA760B}" destId="{3645CAFD-4FE3-314C-A0E5-7417EA316D66}" srcOrd="0" destOrd="0" presId="urn:microsoft.com/office/officeart/2009/3/layout/CircleRelationship"/>
    <dgm:cxn modelId="{C0219279-7967-304B-9942-3167C783F9E1}" type="presParOf" srcId="{BE87D03E-D7BA-8B43-8D00-C52C885F863C}" destId="{D2AC0503-0BB8-3E4E-8FDC-59809AE6CC91}" srcOrd="0" destOrd="0" presId="urn:microsoft.com/office/officeart/2009/3/layout/CircleRelationship"/>
    <dgm:cxn modelId="{3BF3F68F-FDDC-064B-9CF1-A7FE8D13E125}" type="presParOf" srcId="{BE87D03E-D7BA-8B43-8D00-C52C885F863C}" destId="{D84F3C39-69B5-CF41-BF45-1CC9BCE3BAC4}" srcOrd="1" destOrd="0" presId="urn:microsoft.com/office/officeart/2009/3/layout/CircleRelationship"/>
    <dgm:cxn modelId="{14090EFD-DDF9-B04E-98C7-4B4D0EEE121C}" type="presParOf" srcId="{BE87D03E-D7BA-8B43-8D00-C52C885F863C}" destId="{069AC7E1-18BE-3B47-8037-DA3D947F1D2F}" srcOrd="2" destOrd="0" presId="urn:microsoft.com/office/officeart/2009/3/layout/CircleRelationship"/>
    <dgm:cxn modelId="{B1CB823E-383C-9540-9F0B-5B9158584DF2}" type="presParOf" srcId="{BE87D03E-D7BA-8B43-8D00-C52C885F863C}" destId="{B48A6BD9-791C-4A47-A60A-C5F3B35120C7}" srcOrd="3" destOrd="0" presId="urn:microsoft.com/office/officeart/2009/3/layout/CircleRelationship"/>
    <dgm:cxn modelId="{9FA15A5C-1727-D841-A30C-79B79159D99C}" type="presParOf" srcId="{BE87D03E-D7BA-8B43-8D00-C52C885F863C}" destId="{88CEA4EE-73EE-F74C-9495-E65C3B3A4FED}" srcOrd="4" destOrd="0" presId="urn:microsoft.com/office/officeart/2009/3/layout/CircleRelationship"/>
    <dgm:cxn modelId="{F24B7F17-B60B-1A42-AD8D-A5C02A121894}" type="presParOf" srcId="{BE87D03E-D7BA-8B43-8D00-C52C885F863C}" destId="{9AE84E5C-43CD-7F46-85D2-4C867ACFCA9F}" srcOrd="5" destOrd="0" presId="urn:microsoft.com/office/officeart/2009/3/layout/CircleRelationship"/>
    <dgm:cxn modelId="{BB8815A2-5FFB-5B4F-ACE8-9B42705F541C}" type="presParOf" srcId="{BE87D03E-D7BA-8B43-8D00-C52C885F863C}" destId="{D664BD2D-7F96-D941-96F3-47632FA63CB1}" srcOrd="6" destOrd="0" presId="urn:microsoft.com/office/officeart/2009/3/layout/CircleRelationship"/>
    <dgm:cxn modelId="{0AEC10F3-6AB0-D64E-B275-B2BB95178DE8}" type="presParOf" srcId="{BE87D03E-D7BA-8B43-8D00-C52C885F863C}" destId="{39C99CC9-7AB6-5648-BF1B-49F2AEDE2D82}" srcOrd="7" destOrd="0" presId="urn:microsoft.com/office/officeart/2009/3/layout/CircleRelationship"/>
    <dgm:cxn modelId="{8CD3EF2A-1437-7C46-95EB-C6F855544713}" type="presParOf" srcId="{39C99CC9-7AB6-5648-BF1B-49F2AEDE2D82}" destId="{A84A3FD6-DD63-F943-A505-B7EE61530CA9}" srcOrd="0" destOrd="0" presId="urn:microsoft.com/office/officeart/2009/3/layout/CircleRelationship"/>
    <dgm:cxn modelId="{1AC831D9-48B2-DF45-9A09-CC2758E54CA9}" type="presParOf" srcId="{BE87D03E-D7BA-8B43-8D00-C52C885F863C}" destId="{9644AFF7-794B-5147-B4CE-410BD2F36F80}" srcOrd="8" destOrd="0" presId="urn:microsoft.com/office/officeart/2009/3/layout/CircleRelationship"/>
    <dgm:cxn modelId="{BBD7C6BE-9274-644F-9EAF-AE500A2F12AB}" type="presParOf" srcId="{9644AFF7-794B-5147-B4CE-410BD2F36F80}" destId="{6E61E0CB-666C-B848-BFE9-97903B7238F5}" srcOrd="0" destOrd="0" presId="urn:microsoft.com/office/officeart/2009/3/layout/CircleRelationship"/>
    <dgm:cxn modelId="{E9A35460-C97C-5848-8921-2D34FC6CB2B5}" type="presParOf" srcId="{BE87D03E-D7BA-8B43-8D00-C52C885F863C}" destId="{6659A138-1205-AD44-827B-D15FE5405E8D}" srcOrd="9" destOrd="0" presId="urn:microsoft.com/office/officeart/2009/3/layout/CircleRelationship"/>
    <dgm:cxn modelId="{95F62FA5-688A-014A-AE4A-9742A73535DA}" type="presParOf" srcId="{BE87D03E-D7BA-8B43-8D00-C52C885F863C}" destId="{5A257F1C-621B-8548-B02A-EF3E138C0658}" srcOrd="10" destOrd="0" presId="urn:microsoft.com/office/officeart/2009/3/layout/CircleRelationship"/>
    <dgm:cxn modelId="{1437B2D9-192E-774D-A022-D6CAAF4A9F53}" type="presParOf" srcId="{5A257F1C-621B-8548-B02A-EF3E138C0658}" destId="{6832599A-8A25-FF48-B980-28EE9C85D403}" srcOrd="0" destOrd="0" presId="urn:microsoft.com/office/officeart/2009/3/layout/CircleRelationship"/>
    <dgm:cxn modelId="{E88DB0F6-EB0B-1646-B3F4-F9A983CED6C6}" type="presParOf" srcId="{BE87D03E-D7BA-8B43-8D00-C52C885F863C}" destId="{703A0E90-4E39-D14B-8352-D52832E3B984}" srcOrd="11" destOrd="0" presId="urn:microsoft.com/office/officeart/2009/3/layout/CircleRelationship"/>
    <dgm:cxn modelId="{8127387B-8C4A-464B-8D61-3A221E0C956D}" type="presParOf" srcId="{703A0E90-4E39-D14B-8352-D52832E3B984}" destId="{0F5A6C0B-1E7F-0647-A712-EB68B8238DCC}" srcOrd="0" destOrd="0" presId="urn:microsoft.com/office/officeart/2009/3/layout/CircleRelationship"/>
    <dgm:cxn modelId="{E7352A3D-2ED5-DB42-9704-02AE052A87E0}" type="presParOf" srcId="{BE87D03E-D7BA-8B43-8D00-C52C885F863C}" destId="{59E1D225-92CC-E847-AFAB-416AD4EB9F45}" srcOrd="12" destOrd="0" presId="urn:microsoft.com/office/officeart/2009/3/layout/CircleRelationship"/>
    <dgm:cxn modelId="{2E6644A4-B94E-034D-BF51-5C094E27DD5F}" type="presParOf" srcId="{59E1D225-92CC-E847-AFAB-416AD4EB9F45}" destId="{AB162EFA-EBD8-8D41-8D9F-E2627CBFA6E0}" srcOrd="0" destOrd="0" presId="urn:microsoft.com/office/officeart/2009/3/layout/CircleRelationship"/>
    <dgm:cxn modelId="{64472CB4-E6C8-7D4A-ABE7-A83B2B0884E2}" type="presParOf" srcId="{BE87D03E-D7BA-8B43-8D00-C52C885F863C}" destId="{7A507247-E4EE-6643-84DA-370A6361762B}" srcOrd="13" destOrd="0" presId="urn:microsoft.com/office/officeart/2009/3/layout/CircleRelationship"/>
    <dgm:cxn modelId="{D6081D62-D244-2B46-8F45-85D76EB10EAE}" type="presParOf" srcId="{BE87D03E-D7BA-8B43-8D00-C52C885F863C}" destId="{242C6149-1176-C844-B49E-D612F7F37D38}" srcOrd="14" destOrd="0" presId="urn:microsoft.com/office/officeart/2009/3/layout/CircleRelationship"/>
    <dgm:cxn modelId="{F096F69E-6AA6-8F4E-8279-B65FF96DD399}" type="presParOf" srcId="{242C6149-1176-C844-B49E-D612F7F37D38}" destId="{364BFE91-E111-1C48-8827-478FC72F574F}" srcOrd="0" destOrd="0" presId="urn:microsoft.com/office/officeart/2009/3/layout/CircleRelationship"/>
    <dgm:cxn modelId="{9B60F91D-0F45-7F4C-B54E-C2266D728A35}" type="presParOf" srcId="{BE87D03E-D7BA-8B43-8D00-C52C885F863C}" destId="{3645CAFD-4FE3-314C-A0E5-7417EA316D66}" srcOrd="15" destOrd="0" presId="urn:microsoft.com/office/officeart/2009/3/layout/CircleRelationship"/>
    <dgm:cxn modelId="{0F72046A-886A-3448-916F-EDB48339A0E8}" type="presParOf" srcId="{BE87D03E-D7BA-8B43-8D00-C52C885F863C}" destId="{E7B28A0E-7147-5141-AF7A-72A2AD696DD6}" srcOrd="16" destOrd="0" presId="urn:microsoft.com/office/officeart/2009/3/layout/CircleRelationship"/>
    <dgm:cxn modelId="{D609C8C8-9D25-C24F-8A00-D5DBC9E8C5EC}" type="presParOf" srcId="{E7B28A0E-7147-5141-AF7A-72A2AD696DD6}" destId="{2EA41102-F0EC-5F44-913F-F8CD19DF7963}" srcOrd="0" destOrd="0" presId="urn:microsoft.com/office/officeart/2009/3/layout/CircleRelationship"/>
    <dgm:cxn modelId="{32F6A781-95EE-FF43-BFA8-9BC16A607582}" type="presParOf" srcId="{BE87D03E-D7BA-8B43-8D00-C52C885F863C}" destId="{487518C8-3D70-D44D-BF57-C89016CCA6ED}" srcOrd="17" destOrd="0" presId="urn:microsoft.com/office/officeart/2009/3/layout/CircleRelationship"/>
    <dgm:cxn modelId="{D885C74F-B190-BE49-AFDC-DE686A2A9C8F}" type="presParOf" srcId="{BE87D03E-D7BA-8B43-8D00-C52C885F863C}" destId="{810D4ECD-3F6F-074A-9839-9534265892C3}" srcOrd="18" destOrd="0" presId="urn:microsoft.com/office/officeart/2009/3/layout/CircleRelationship"/>
    <dgm:cxn modelId="{E4195078-38B1-1F44-B7F2-DA52C272567D}" type="presParOf" srcId="{810D4ECD-3F6F-074A-9839-9534265892C3}" destId="{92C58C97-BFA8-4A47-BA1F-D950147B8924}" srcOrd="0" destOrd="0" presId="urn:microsoft.com/office/officeart/2009/3/layout/CircleRelationship"/>
    <dgm:cxn modelId="{2935EE38-4FDE-9D47-B6A3-60792CF2C622}" type="presParOf" srcId="{BE87D03E-D7BA-8B43-8D00-C52C885F863C}" destId="{B3AC9B37-0A24-D64D-9435-A98CD9707075}" srcOrd="19" destOrd="0" presId="urn:microsoft.com/office/officeart/2009/3/layout/CircleRelationship"/>
    <dgm:cxn modelId="{ED9F9CC4-A7B4-5548-99B7-85F25658966B}" type="presParOf" srcId="{B3AC9B37-0A24-D64D-9435-A98CD9707075}" destId="{A59BEA16-5D06-8445-A982-110F05A71837}" srcOrd="0"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6507F3-57A7-4281-8BF0-C909E2548727}" type="doc">
      <dgm:prSet loTypeId="urn:microsoft.com/office/officeart/2005/8/layout/chevron1" loCatId="process" qsTypeId="urn:microsoft.com/office/officeart/2005/8/quickstyle/simple1" qsCatId="simple" csTypeId="urn:microsoft.com/office/officeart/2005/8/colors/accent0_2" csCatId="mainScheme" phldr="1"/>
      <dgm:spPr/>
    </dgm:pt>
    <dgm:pt modelId="{6CEAA57F-11A6-4749-92FE-D76C9386BCF2}">
      <dgm:prSet phldrT="[Text]" custT="1"/>
      <dgm:spPr/>
      <dgm:t>
        <a:bodyPr/>
        <a:lstStyle/>
        <a:p>
          <a:r>
            <a:rPr lang="en-CA" sz="1600" dirty="0" smtClean="0"/>
            <a:t>Identify problem</a:t>
          </a:r>
          <a:endParaRPr lang="en-CA" sz="1600" dirty="0"/>
        </a:p>
      </dgm:t>
    </dgm:pt>
    <dgm:pt modelId="{0A20C7AE-650A-47C5-895A-20E9ACBAAD46}" type="parTrans" cxnId="{D9A490BF-8240-40F0-9F6B-3BB81765DC5C}">
      <dgm:prSet/>
      <dgm:spPr/>
      <dgm:t>
        <a:bodyPr/>
        <a:lstStyle/>
        <a:p>
          <a:endParaRPr lang="en-CA"/>
        </a:p>
      </dgm:t>
    </dgm:pt>
    <dgm:pt modelId="{D89F7E95-A7EF-42D6-814B-61E662CC8DBA}" type="sibTrans" cxnId="{D9A490BF-8240-40F0-9F6B-3BB81765DC5C}">
      <dgm:prSet/>
      <dgm:spPr/>
      <dgm:t>
        <a:bodyPr/>
        <a:lstStyle/>
        <a:p>
          <a:endParaRPr lang="en-CA"/>
        </a:p>
      </dgm:t>
    </dgm:pt>
    <dgm:pt modelId="{4FC80A94-E3B7-40E3-88C6-7B1107878C6C}">
      <dgm:prSet phldrT="[Text]" custT="1"/>
      <dgm:spPr/>
      <dgm:t>
        <a:bodyPr/>
        <a:lstStyle/>
        <a:p>
          <a:r>
            <a:rPr lang="en-CA" sz="1400" dirty="0" smtClean="0"/>
            <a:t>Implement</a:t>
          </a:r>
          <a:endParaRPr lang="en-CA" sz="1400" dirty="0"/>
        </a:p>
      </dgm:t>
    </dgm:pt>
    <dgm:pt modelId="{6B72F872-FC50-4600-98A3-36FED8F3EB9C}" type="parTrans" cxnId="{10F37BDD-E558-49C7-8855-73181A846E52}">
      <dgm:prSet/>
      <dgm:spPr/>
      <dgm:t>
        <a:bodyPr/>
        <a:lstStyle/>
        <a:p>
          <a:endParaRPr lang="en-CA"/>
        </a:p>
      </dgm:t>
    </dgm:pt>
    <dgm:pt modelId="{941607C6-92C5-4195-8532-604D41458C86}" type="sibTrans" cxnId="{10F37BDD-E558-49C7-8855-73181A846E52}">
      <dgm:prSet/>
      <dgm:spPr/>
      <dgm:t>
        <a:bodyPr/>
        <a:lstStyle/>
        <a:p>
          <a:endParaRPr lang="en-CA"/>
        </a:p>
      </dgm:t>
    </dgm:pt>
    <dgm:pt modelId="{C34E6BFC-2574-4730-A66B-91A0CD771967}">
      <dgm:prSet phldrT="[Text]" custT="1"/>
      <dgm:spPr/>
      <dgm:t>
        <a:bodyPr/>
        <a:lstStyle/>
        <a:p>
          <a:r>
            <a:rPr lang="en-CA" sz="1600" dirty="0" smtClean="0"/>
            <a:t>Feedback and </a:t>
          </a:r>
          <a:r>
            <a:rPr lang="en-CA" sz="1600" b="1" dirty="0" smtClean="0"/>
            <a:t>evaluate</a:t>
          </a:r>
          <a:endParaRPr lang="en-CA" sz="1600" b="1" dirty="0"/>
        </a:p>
      </dgm:t>
    </dgm:pt>
    <dgm:pt modelId="{C76E5DEB-B44F-49D6-BC46-BABACD14398E}" type="parTrans" cxnId="{5F10CFC8-EB05-4FD1-9B0B-0DE2FD592AE4}">
      <dgm:prSet/>
      <dgm:spPr/>
      <dgm:t>
        <a:bodyPr/>
        <a:lstStyle/>
        <a:p>
          <a:endParaRPr lang="en-CA"/>
        </a:p>
      </dgm:t>
    </dgm:pt>
    <dgm:pt modelId="{98C07413-B3B1-4AE7-B25C-8FBFBD095337}" type="sibTrans" cxnId="{5F10CFC8-EB05-4FD1-9B0B-0DE2FD592AE4}">
      <dgm:prSet/>
      <dgm:spPr/>
      <dgm:t>
        <a:bodyPr/>
        <a:lstStyle/>
        <a:p>
          <a:endParaRPr lang="en-CA"/>
        </a:p>
      </dgm:t>
    </dgm:pt>
    <dgm:pt modelId="{8992251C-49B5-41BA-B49B-A5E13F064225}">
      <dgm:prSet custT="1"/>
      <dgm:spPr/>
      <dgm:t>
        <a:bodyPr/>
        <a:lstStyle/>
        <a:p>
          <a:r>
            <a:rPr lang="en-CA" sz="1600" dirty="0" smtClean="0"/>
            <a:t>Clarify values</a:t>
          </a:r>
          <a:endParaRPr lang="en-CA" sz="1600" dirty="0"/>
        </a:p>
      </dgm:t>
    </dgm:pt>
    <dgm:pt modelId="{A58C47AD-CAD3-4A0C-A370-F675C18947A5}" type="parTrans" cxnId="{C1E17329-E9A2-41A4-AFC6-92362B8ABE99}">
      <dgm:prSet/>
      <dgm:spPr/>
      <dgm:t>
        <a:bodyPr/>
        <a:lstStyle/>
        <a:p>
          <a:endParaRPr lang="en-CA"/>
        </a:p>
      </dgm:t>
    </dgm:pt>
    <dgm:pt modelId="{A7C72155-6B6E-4C3B-AA1C-3DBAF69C7303}" type="sibTrans" cxnId="{C1E17329-E9A2-41A4-AFC6-92362B8ABE99}">
      <dgm:prSet/>
      <dgm:spPr/>
      <dgm:t>
        <a:bodyPr/>
        <a:lstStyle/>
        <a:p>
          <a:endParaRPr lang="en-CA"/>
        </a:p>
      </dgm:t>
    </dgm:pt>
    <dgm:pt modelId="{C2AB7B70-925C-47FC-BFEA-684CE29361F1}">
      <dgm:prSet custT="1"/>
      <dgm:spPr/>
      <dgm:t>
        <a:bodyPr/>
        <a:lstStyle/>
        <a:p>
          <a:r>
            <a:rPr lang="en-CA" sz="1600" dirty="0" smtClean="0"/>
            <a:t>Identify resources</a:t>
          </a:r>
          <a:endParaRPr lang="en-CA" sz="1600" dirty="0"/>
        </a:p>
      </dgm:t>
    </dgm:pt>
    <dgm:pt modelId="{41C637AA-6128-4033-A905-3F39E69F2525}" type="parTrans" cxnId="{040A2930-3D37-4E69-B4A9-C39F2A97390F}">
      <dgm:prSet/>
      <dgm:spPr/>
      <dgm:t>
        <a:bodyPr/>
        <a:lstStyle/>
        <a:p>
          <a:endParaRPr lang="en-CA"/>
        </a:p>
      </dgm:t>
    </dgm:pt>
    <dgm:pt modelId="{1FEF7A92-B61C-4D17-B02D-4168C1DEE555}" type="sibTrans" cxnId="{040A2930-3D37-4E69-B4A9-C39F2A97390F}">
      <dgm:prSet/>
      <dgm:spPr/>
      <dgm:t>
        <a:bodyPr/>
        <a:lstStyle/>
        <a:p>
          <a:endParaRPr lang="en-CA"/>
        </a:p>
      </dgm:t>
    </dgm:pt>
    <dgm:pt modelId="{4294719A-ED51-4D06-B62F-DC0458DFF7BC}">
      <dgm:prSet custT="1"/>
      <dgm:spPr/>
      <dgm:t>
        <a:bodyPr/>
        <a:lstStyle/>
        <a:p>
          <a:r>
            <a:rPr lang="en-CA" sz="1600" dirty="0" smtClean="0"/>
            <a:t>Decide, plan</a:t>
          </a:r>
          <a:endParaRPr lang="en-CA" sz="1600" dirty="0"/>
        </a:p>
      </dgm:t>
    </dgm:pt>
    <dgm:pt modelId="{B5A17CC9-EFCF-4F25-983A-9AE4F8FEA050}" type="parTrans" cxnId="{5F60F996-CBD8-45C3-B389-1C9B9AB8EBD1}">
      <dgm:prSet/>
      <dgm:spPr/>
      <dgm:t>
        <a:bodyPr/>
        <a:lstStyle/>
        <a:p>
          <a:endParaRPr lang="en-CA"/>
        </a:p>
      </dgm:t>
    </dgm:pt>
    <dgm:pt modelId="{A7948C12-336E-492A-B19D-F2C2C10983F7}" type="sibTrans" cxnId="{5F60F996-CBD8-45C3-B389-1C9B9AB8EBD1}">
      <dgm:prSet/>
      <dgm:spPr/>
      <dgm:t>
        <a:bodyPr/>
        <a:lstStyle/>
        <a:p>
          <a:endParaRPr lang="en-CA"/>
        </a:p>
      </dgm:t>
    </dgm:pt>
    <dgm:pt modelId="{2933EE97-55A0-4715-B851-68121BBE9D06}" type="pres">
      <dgm:prSet presAssocID="{C36507F3-57A7-4281-8BF0-C909E2548727}" presName="Name0" presStyleCnt="0">
        <dgm:presLayoutVars>
          <dgm:dir/>
          <dgm:animLvl val="lvl"/>
          <dgm:resizeHandles val="exact"/>
        </dgm:presLayoutVars>
      </dgm:prSet>
      <dgm:spPr/>
    </dgm:pt>
    <dgm:pt modelId="{811A02F1-2E12-4F58-B205-BA52B683ECAB}" type="pres">
      <dgm:prSet presAssocID="{6CEAA57F-11A6-4749-92FE-D76C9386BCF2}" presName="parTxOnly" presStyleLbl="node1" presStyleIdx="0" presStyleCnt="6">
        <dgm:presLayoutVars>
          <dgm:chMax val="0"/>
          <dgm:chPref val="0"/>
          <dgm:bulletEnabled val="1"/>
        </dgm:presLayoutVars>
      </dgm:prSet>
      <dgm:spPr/>
      <dgm:t>
        <a:bodyPr/>
        <a:lstStyle/>
        <a:p>
          <a:endParaRPr lang="en-CA"/>
        </a:p>
      </dgm:t>
    </dgm:pt>
    <dgm:pt modelId="{D2F590C3-732C-4CD8-90BF-8EDA2830EE22}" type="pres">
      <dgm:prSet presAssocID="{D89F7E95-A7EF-42D6-814B-61E662CC8DBA}" presName="parTxOnlySpace" presStyleCnt="0"/>
      <dgm:spPr/>
    </dgm:pt>
    <dgm:pt modelId="{4615F454-319E-432E-8CBB-B62FDAD3F1CC}" type="pres">
      <dgm:prSet presAssocID="{8992251C-49B5-41BA-B49B-A5E13F064225}" presName="parTxOnly" presStyleLbl="node1" presStyleIdx="1" presStyleCnt="6">
        <dgm:presLayoutVars>
          <dgm:chMax val="0"/>
          <dgm:chPref val="0"/>
          <dgm:bulletEnabled val="1"/>
        </dgm:presLayoutVars>
      </dgm:prSet>
      <dgm:spPr/>
      <dgm:t>
        <a:bodyPr/>
        <a:lstStyle/>
        <a:p>
          <a:endParaRPr lang="en-CA"/>
        </a:p>
      </dgm:t>
    </dgm:pt>
    <dgm:pt modelId="{C701C91B-DA85-4DB6-9CFB-97D9D23C3CEF}" type="pres">
      <dgm:prSet presAssocID="{A7C72155-6B6E-4C3B-AA1C-3DBAF69C7303}" presName="parTxOnlySpace" presStyleCnt="0"/>
      <dgm:spPr/>
    </dgm:pt>
    <dgm:pt modelId="{4BB532CD-51E7-4B87-B0E1-AE4D207243A4}" type="pres">
      <dgm:prSet presAssocID="{C2AB7B70-925C-47FC-BFEA-684CE29361F1}" presName="parTxOnly" presStyleLbl="node1" presStyleIdx="2" presStyleCnt="6">
        <dgm:presLayoutVars>
          <dgm:chMax val="0"/>
          <dgm:chPref val="0"/>
          <dgm:bulletEnabled val="1"/>
        </dgm:presLayoutVars>
      </dgm:prSet>
      <dgm:spPr/>
      <dgm:t>
        <a:bodyPr/>
        <a:lstStyle/>
        <a:p>
          <a:endParaRPr lang="en-CA"/>
        </a:p>
      </dgm:t>
    </dgm:pt>
    <dgm:pt modelId="{50AD0BE8-2E50-4870-ACBC-49B376B8F242}" type="pres">
      <dgm:prSet presAssocID="{1FEF7A92-B61C-4D17-B02D-4168C1DEE555}" presName="parTxOnlySpace" presStyleCnt="0"/>
      <dgm:spPr/>
    </dgm:pt>
    <dgm:pt modelId="{31E99D69-F837-405F-A69D-A0B2B0C8C244}" type="pres">
      <dgm:prSet presAssocID="{4294719A-ED51-4D06-B62F-DC0458DFF7BC}" presName="parTxOnly" presStyleLbl="node1" presStyleIdx="3" presStyleCnt="6">
        <dgm:presLayoutVars>
          <dgm:chMax val="0"/>
          <dgm:chPref val="0"/>
          <dgm:bulletEnabled val="1"/>
        </dgm:presLayoutVars>
      </dgm:prSet>
      <dgm:spPr/>
      <dgm:t>
        <a:bodyPr/>
        <a:lstStyle/>
        <a:p>
          <a:endParaRPr lang="en-CA"/>
        </a:p>
      </dgm:t>
    </dgm:pt>
    <dgm:pt modelId="{3CF2E98A-DF35-4CFD-A8F3-EBC7D7AB184E}" type="pres">
      <dgm:prSet presAssocID="{A7948C12-336E-492A-B19D-F2C2C10983F7}" presName="parTxOnlySpace" presStyleCnt="0"/>
      <dgm:spPr/>
    </dgm:pt>
    <dgm:pt modelId="{EB1B277A-009B-484D-B29B-5EDB0F5A7854}" type="pres">
      <dgm:prSet presAssocID="{4FC80A94-E3B7-40E3-88C6-7B1107878C6C}" presName="parTxOnly" presStyleLbl="node1" presStyleIdx="4" presStyleCnt="6">
        <dgm:presLayoutVars>
          <dgm:chMax val="0"/>
          <dgm:chPref val="0"/>
          <dgm:bulletEnabled val="1"/>
        </dgm:presLayoutVars>
      </dgm:prSet>
      <dgm:spPr/>
      <dgm:t>
        <a:bodyPr/>
        <a:lstStyle/>
        <a:p>
          <a:endParaRPr lang="en-CA"/>
        </a:p>
      </dgm:t>
    </dgm:pt>
    <dgm:pt modelId="{B4C94FF5-C0E3-4750-BF5E-93970C496C0F}" type="pres">
      <dgm:prSet presAssocID="{941607C6-92C5-4195-8532-604D41458C86}" presName="parTxOnlySpace" presStyleCnt="0"/>
      <dgm:spPr/>
    </dgm:pt>
    <dgm:pt modelId="{C757157C-DC4E-4100-B5FE-0049BE1613D8}" type="pres">
      <dgm:prSet presAssocID="{C34E6BFC-2574-4730-A66B-91A0CD771967}" presName="parTxOnly" presStyleLbl="node1" presStyleIdx="5" presStyleCnt="6">
        <dgm:presLayoutVars>
          <dgm:chMax val="0"/>
          <dgm:chPref val="0"/>
          <dgm:bulletEnabled val="1"/>
        </dgm:presLayoutVars>
      </dgm:prSet>
      <dgm:spPr/>
      <dgm:t>
        <a:bodyPr/>
        <a:lstStyle/>
        <a:p>
          <a:endParaRPr lang="en-CA"/>
        </a:p>
      </dgm:t>
    </dgm:pt>
  </dgm:ptLst>
  <dgm:cxnLst>
    <dgm:cxn modelId="{10F37BDD-E558-49C7-8855-73181A846E52}" srcId="{C36507F3-57A7-4281-8BF0-C909E2548727}" destId="{4FC80A94-E3B7-40E3-88C6-7B1107878C6C}" srcOrd="4" destOrd="0" parTransId="{6B72F872-FC50-4600-98A3-36FED8F3EB9C}" sibTransId="{941607C6-92C5-4195-8532-604D41458C86}"/>
    <dgm:cxn modelId="{D408C2A5-A8A8-B248-B7A8-99A1165CC8BF}" type="presOf" srcId="{C34E6BFC-2574-4730-A66B-91A0CD771967}" destId="{C757157C-DC4E-4100-B5FE-0049BE1613D8}" srcOrd="0" destOrd="0" presId="urn:microsoft.com/office/officeart/2005/8/layout/chevron1"/>
    <dgm:cxn modelId="{5F60F996-CBD8-45C3-B389-1C9B9AB8EBD1}" srcId="{C36507F3-57A7-4281-8BF0-C909E2548727}" destId="{4294719A-ED51-4D06-B62F-DC0458DFF7BC}" srcOrd="3" destOrd="0" parTransId="{B5A17CC9-EFCF-4F25-983A-9AE4F8FEA050}" sibTransId="{A7948C12-336E-492A-B19D-F2C2C10983F7}"/>
    <dgm:cxn modelId="{B98BC7AC-F7FA-2D4E-AFBD-4E6FE992BAE5}" type="presOf" srcId="{4FC80A94-E3B7-40E3-88C6-7B1107878C6C}" destId="{EB1B277A-009B-484D-B29B-5EDB0F5A7854}" srcOrd="0" destOrd="0" presId="urn:microsoft.com/office/officeart/2005/8/layout/chevron1"/>
    <dgm:cxn modelId="{13BB9A1A-BE15-E54E-BC50-CBB4B16BEA09}" type="presOf" srcId="{6CEAA57F-11A6-4749-92FE-D76C9386BCF2}" destId="{811A02F1-2E12-4F58-B205-BA52B683ECAB}" srcOrd="0" destOrd="0" presId="urn:microsoft.com/office/officeart/2005/8/layout/chevron1"/>
    <dgm:cxn modelId="{040A2930-3D37-4E69-B4A9-C39F2A97390F}" srcId="{C36507F3-57A7-4281-8BF0-C909E2548727}" destId="{C2AB7B70-925C-47FC-BFEA-684CE29361F1}" srcOrd="2" destOrd="0" parTransId="{41C637AA-6128-4033-A905-3F39E69F2525}" sibTransId="{1FEF7A92-B61C-4D17-B02D-4168C1DEE555}"/>
    <dgm:cxn modelId="{18A66C14-3A4C-8947-988D-BB72EFF2EF33}" type="presOf" srcId="{C36507F3-57A7-4281-8BF0-C909E2548727}" destId="{2933EE97-55A0-4715-B851-68121BBE9D06}" srcOrd="0" destOrd="0" presId="urn:microsoft.com/office/officeart/2005/8/layout/chevron1"/>
    <dgm:cxn modelId="{3BDED2F3-2405-5E4D-A28D-A8DDDDFCA9E5}" type="presOf" srcId="{C2AB7B70-925C-47FC-BFEA-684CE29361F1}" destId="{4BB532CD-51E7-4B87-B0E1-AE4D207243A4}" srcOrd="0" destOrd="0" presId="urn:microsoft.com/office/officeart/2005/8/layout/chevron1"/>
    <dgm:cxn modelId="{C1E17329-E9A2-41A4-AFC6-92362B8ABE99}" srcId="{C36507F3-57A7-4281-8BF0-C909E2548727}" destId="{8992251C-49B5-41BA-B49B-A5E13F064225}" srcOrd="1" destOrd="0" parTransId="{A58C47AD-CAD3-4A0C-A370-F675C18947A5}" sibTransId="{A7C72155-6B6E-4C3B-AA1C-3DBAF69C7303}"/>
    <dgm:cxn modelId="{D9A490BF-8240-40F0-9F6B-3BB81765DC5C}" srcId="{C36507F3-57A7-4281-8BF0-C909E2548727}" destId="{6CEAA57F-11A6-4749-92FE-D76C9386BCF2}" srcOrd="0" destOrd="0" parTransId="{0A20C7AE-650A-47C5-895A-20E9ACBAAD46}" sibTransId="{D89F7E95-A7EF-42D6-814B-61E662CC8DBA}"/>
    <dgm:cxn modelId="{253D58D6-CBE5-0249-AA95-1F35AA6DF3D2}" type="presOf" srcId="{4294719A-ED51-4D06-B62F-DC0458DFF7BC}" destId="{31E99D69-F837-405F-A69D-A0B2B0C8C244}" srcOrd="0" destOrd="0" presId="urn:microsoft.com/office/officeart/2005/8/layout/chevron1"/>
    <dgm:cxn modelId="{CBC5BC7D-7AA8-F04F-B9C9-BA47AC6D821E}" type="presOf" srcId="{8992251C-49B5-41BA-B49B-A5E13F064225}" destId="{4615F454-319E-432E-8CBB-B62FDAD3F1CC}" srcOrd="0" destOrd="0" presId="urn:microsoft.com/office/officeart/2005/8/layout/chevron1"/>
    <dgm:cxn modelId="{5F10CFC8-EB05-4FD1-9B0B-0DE2FD592AE4}" srcId="{C36507F3-57A7-4281-8BF0-C909E2548727}" destId="{C34E6BFC-2574-4730-A66B-91A0CD771967}" srcOrd="5" destOrd="0" parTransId="{C76E5DEB-B44F-49D6-BC46-BABACD14398E}" sibTransId="{98C07413-B3B1-4AE7-B25C-8FBFBD095337}"/>
    <dgm:cxn modelId="{BA46B588-16EE-B840-811C-EE6A1326F203}" type="presParOf" srcId="{2933EE97-55A0-4715-B851-68121BBE9D06}" destId="{811A02F1-2E12-4F58-B205-BA52B683ECAB}" srcOrd="0" destOrd="0" presId="urn:microsoft.com/office/officeart/2005/8/layout/chevron1"/>
    <dgm:cxn modelId="{F2606291-AB9D-5C46-A0DF-0BE8A603BA06}" type="presParOf" srcId="{2933EE97-55A0-4715-B851-68121BBE9D06}" destId="{D2F590C3-732C-4CD8-90BF-8EDA2830EE22}" srcOrd="1" destOrd="0" presId="urn:microsoft.com/office/officeart/2005/8/layout/chevron1"/>
    <dgm:cxn modelId="{F825BF0E-FA84-5648-891E-36425BC92670}" type="presParOf" srcId="{2933EE97-55A0-4715-B851-68121BBE9D06}" destId="{4615F454-319E-432E-8CBB-B62FDAD3F1CC}" srcOrd="2" destOrd="0" presId="urn:microsoft.com/office/officeart/2005/8/layout/chevron1"/>
    <dgm:cxn modelId="{AB3DF118-03D2-AB42-8651-46FB250F6263}" type="presParOf" srcId="{2933EE97-55A0-4715-B851-68121BBE9D06}" destId="{C701C91B-DA85-4DB6-9CFB-97D9D23C3CEF}" srcOrd="3" destOrd="0" presId="urn:microsoft.com/office/officeart/2005/8/layout/chevron1"/>
    <dgm:cxn modelId="{18A4CC3B-A39C-8644-8517-ADE26DEDB088}" type="presParOf" srcId="{2933EE97-55A0-4715-B851-68121BBE9D06}" destId="{4BB532CD-51E7-4B87-B0E1-AE4D207243A4}" srcOrd="4" destOrd="0" presId="urn:microsoft.com/office/officeart/2005/8/layout/chevron1"/>
    <dgm:cxn modelId="{5FA37825-8817-9A4F-9D0E-914CBC1B91D6}" type="presParOf" srcId="{2933EE97-55A0-4715-B851-68121BBE9D06}" destId="{50AD0BE8-2E50-4870-ACBC-49B376B8F242}" srcOrd="5" destOrd="0" presId="urn:microsoft.com/office/officeart/2005/8/layout/chevron1"/>
    <dgm:cxn modelId="{64740329-81AC-BE41-8600-5E722180913F}" type="presParOf" srcId="{2933EE97-55A0-4715-B851-68121BBE9D06}" destId="{31E99D69-F837-405F-A69D-A0B2B0C8C244}" srcOrd="6" destOrd="0" presId="urn:microsoft.com/office/officeart/2005/8/layout/chevron1"/>
    <dgm:cxn modelId="{7C7F457E-78CB-A440-8DE4-11CAD8BE83C0}" type="presParOf" srcId="{2933EE97-55A0-4715-B851-68121BBE9D06}" destId="{3CF2E98A-DF35-4CFD-A8F3-EBC7D7AB184E}" srcOrd="7" destOrd="0" presId="urn:microsoft.com/office/officeart/2005/8/layout/chevron1"/>
    <dgm:cxn modelId="{78007184-08EC-5042-B9C0-2F2DD689343C}" type="presParOf" srcId="{2933EE97-55A0-4715-B851-68121BBE9D06}" destId="{EB1B277A-009B-484D-B29B-5EDB0F5A7854}" srcOrd="8" destOrd="0" presId="urn:microsoft.com/office/officeart/2005/8/layout/chevron1"/>
    <dgm:cxn modelId="{01E0B185-73D1-A641-8B8A-AB8C08830D69}" type="presParOf" srcId="{2933EE97-55A0-4715-B851-68121BBE9D06}" destId="{B4C94FF5-C0E3-4750-BF5E-93970C496C0F}" srcOrd="9" destOrd="0" presId="urn:microsoft.com/office/officeart/2005/8/layout/chevron1"/>
    <dgm:cxn modelId="{ACECA762-8C9B-4346-852B-C6FA23723049}" type="presParOf" srcId="{2933EE97-55A0-4715-B851-68121BBE9D06}" destId="{C757157C-DC4E-4100-B5FE-0049BE1613D8}" srcOrd="1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C0503-0BB8-3E4E-8FDC-59809AE6CC91}">
      <dsp:nvSpPr>
        <dsp:cNvPr id="0" name=""/>
        <dsp:cNvSpPr/>
      </dsp:nvSpPr>
      <dsp:spPr>
        <a:xfrm>
          <a:off x="0" y="1994145"/>
          <a:ext cx="3102666" cy="2533886"/>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Multi-tasking and playing to our strengths as learners and parents</a:t>
          </a:r>
          <a:endParaRPr lang="en-US" sz="1600" kern="1200" dirty="0"/>
        </a:p>
      </dsp:txBody>
      <dsp:txXfrm>
        <a:off x="454375" y="2365224"/>
        <a:ext cx="2193916" cy="1791728"/>
      </dsp:txXfrm>
    </dsp:sp>
    <dsp:sp modelId="{D84F3C39-69B5-CF41-BF45-1CC9BCE3BAC4}">
      <dsp:nvSpPr>
        <dsp:cNvPr id="0" name=""/>
        <dsp:cNvSpPr/>
      </dsp:nvSpPr>
      <dsp:spPr>
        <a:xfrm>
          <a:off x="3461622" y="3214161"/>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069AC7E1-18BE-3B47-8037-DA3D947F1D2F}">
      <dsp:nvSpPr>
        <dsp:cNvPr id="0" name=""/>
        <dsp:cNvSpPr/>
      </dsp:nvSpPr>
      <dsp:spPr>
        <a:xfrm>
          <a:off x="6861253" y="0"/>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B48A6BD9-791C-4A47-A60A-C5F3B35120C7}">
      <dsp:nvSpPr>
        <dsp:cNvPr id="0" name=""/>
        <dsp:cNvSpPr/>
      </dsp:nvSpPr>
      <dsp:spPr>
        <a:xfrm>
          <a:off x="4906607" y="3850942"/>
          <a:ext cx="281667" cy="282096"/>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88CEA4EE-73EE-F74C-9495-E65C3B3A4FED}">
      <dsp:nvSpPr>
        <dsp:cNvPr id="0" name=""/>
        <dsp:cNvSpPr/>
      </dsp:nvSpPr>
      <dsp:spPr>
        <a:xfrm>
          <a:off x="8074831" y="490572"/>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9AE84E5C-43CD-7F46-85D2-4C867ACFCA9F}">
      <dsp:nvSpPr>
        <dsp:cNvPr id="0" name=""/>
        <dsp:cNvSpPr/>
      </dsp:nvSpPr>
      <dsp:spPr>
        <a:xfrm>
          <a:off x="757828" y="500183"/>
          <a:ext cx="281411" cy="31307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D664BD2D-7F96-D941-96F3-47632FA63CB1}">
      <dsp:nvSpPr>
        <dsp:cNvPr id="0" name=""/>
        <dsp:cNvSpPr/>
      </dsp:nvSpPr>
      <dsp:spPr>
        <a:xfrm>
          <a:off x="0" y="16253"/>
          <a:ext cx="3272589" cy="1679756"/>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Strategies for effective learning sessions at home</a:t>
          </a:r>
          <a:endParaRPr lang="en-US" sz="1600" kern="1200" dirty="0"/>
        </a:p>
      </dsp:txBody>
      <dsp:txXfrm>
        <a:off x="479260" y="262248"/>
        <a:ext cx="2314069" cy="1187766"/>
      </dsp:txXfrm>
    </dsp:sp>
    <dsp:sp modelId="{A84A3FD6-DD63-F943-A505-B7EE61530CA9}">
      <dsp:nvSpPr>
        <dsp:cNvPr id="0" name=""/>
        <dsp:cNvSpPr/>
      </dsp:nvSpPr>
      <dsp:spPr>
        <a:xfrm>
          <a:off x="6156427" y="1152216"/>
          <a:ext cx="281667" cy="282096"/>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6E61E0CB-666C-B848-BFE9-97903B7238F5}">
      <dsp:nvSpPr>
        <dsp:cNvPr id="0" name=""/>
        <dsp:cNvSpPr/>
      </dsp:nvSpPr>
      <dsp:spPr>
        <a:xfrm>
          <a:off x="0" y="3849457"/>
          <a:ext cx="509288" cy="509403"/>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6659A138-1205-AD44-827B-D15FE5405E8D}">
      <dsp:nvSpPr>
        <dsp:cNvPr id="0" name=""/>
        <dsp:cNvSpPr/>
      </dsp:nvSpPr>
      <dsp:spPr>
        <a:xfrm>
          <a:off x="6160928" y="663456"/>
          <a:ext cx="2155553" cy="1643938"/>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Resources for you as online learners</a:t>
          </a:r>
          <a:endParaRPr lang="en-US" sz="1600" kern="1200" dirty="0"/>
        </a:p>
      </dsp:txBody>
      <dsp:txXfrm>
        <a:off x="6476601" y="904205"/>
        <a:ext cx="1524207" cy="1162440"/>
      </dsp:txXfrm>
    </dsp:sp>
    <dsp:sp modelId="{6832599A-8A25-FF48-B980-28EE9C85D403}">
      <dsp:nvSpPr>
        <dsp:cNvPr id="0" name=""/>
        <dsp:cNvSpPr/>
      </dsp:nvSpPr>
      <dsp:spPr>
        <a:xfrm>
          <a:off x="0" y="0"/>
          <a:ext cx="281667" cy="282096"/>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0F5A6C0B-1E7F-0647-A712-EB68B8238DCC}">
      <dsp:nvSpPr>
        <dsp:cNvPr id="0" name=""/>
        <dsp:cNvSpPr/>
      </dsp:nvSpPr>
      <dsp:spPr>
        <a:xfrm>
          <a:off x="1807944" y="4154646"/>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AB162EFA-EBD8-8D41-8D9F-E2627CBFA6E0}">
      <dsp:nvSpPr>
        <dsp:cNvPr id="0" name=""/>
        <dsp:cNvSpPr/>
      </dsp:nvSpPr>
      <dsp:spPr>
        <a:xfrm>
          <a:off x="3829037" y="2973270"/>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7A507247-E4EE-6643-84DA-370A6361762B}">
      <dsp:nvSpPr>
        <dsp:cNvPr id="0" name=""/>
        <dsp:cNvSpPr/>
      </dsp:nvSpPr>
      <dsp:spPr>
        <a:xfrm>
          <a:off x="5747278" y="2504888"/>
          <a:ext cx="2535792" cy="1878179"/>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Stress: coping with moments of overwhelm</a:t>
          </a:r>
          <a:endParaRPr lang="en-US" sz="1600" kern="1200" dirty="0"/>
        </a:p>
      </dsp:txBody>
      <dsp:txXfrm>
        <a:off x="6118636" y="2779941"/>
        <a:ext cx="1793076" cy="1328073"/>
      </dsp:txXfrm>
    </dsp:sp>
    <dsp:sp modelId="{364BFE91-E111-1C48-8827-478FC72F574F}">
      <dsp:nvSpPr>
        <dsp:cNvPr id="0" name=""/>
        <dsp:cNvSpPr/>
      </dsp:nvSpPr>
      <dsp:spPr>
        <a:xfrm>
          <a:off x="5670271" y="2585670"/>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3645CAFD-4FE3-314C-A0E5-7417EA316D66}">
      <dsp:nvSpPr>
        <dsp:cNvPr id="0" name=""/>
        <dsp:cNvSpPr/>
      </dsp:nvSpPr>
      <dsp:spPr>
        <a:xfrm>
          <a:off x="3325912" y="2588817"/>
          <a:ext cx="2204901" cy="1574085"/>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Sharing your experiences</a:t>
          </a:r>
          <a:endParaRPr lang="en-US" sz="1600" kern="1200" dirty="0"/>
        </a:p>
      </dsp:txBody>
      <dsp:txXfrm>
        <a:off x="3648812" y="2819336"/>
        <a:ext cx="1559101" cy="1113047"/>
      </dsp:txXfrm>
    </dsp:sp>
    <dsp:sp modelId="{2EA41102-F0EC-5F44-913F-F8CD19DF7963}">
      <dsp:nvSpPr>
        <dsp:cNvPr id="0" name=""/>
        <dsp:cNvSpPr/>
      </dsp:nvSpPr>
      <dsp:spPr>
        <a:xfrm>
          <a:off x="4588306" y="4260059"/>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487518C8-3D70-D44D-BF57-C89016CCA6ED}">
      <dsp:nvSpPr>
        <dsp:cNvPr id="0" name=""/>
        <dsp:cNvSpPr/>
      </dsp:nvSpPr>
      <dsp:spPr>
        <a:xfrm>
          <a:off x="3304485" y="551715"/>
          <a:ext cx="2394042" cy="1594667"/>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Reaching out and accessing information and supports</a:t>
          </a:r>
          <a:endParaRPr lang="en-US" sz="1600" kern="1200" dirty="0"/>
        </a:p>
      </dsp:txBody>
      <dsp:txXfrm>
        <a:off x="3655084" y="785249"/>
        <a:ext cx="1692844" cy="1127599"/>
      </dsp:txXfrm>
    </dsp:sp>
    <dsp:sp modelId="{92C58C97-BFA8-4A47-BA1F-D950147B8924}">
      <dsp:nvSpPr>
        <dsp:cNvPr id="0" name=""/>
        <dsp:cNvSpPr/>
      </dsp:nvSpPr>
      <dsp:spPr>
        <a:xfrm>
          <a:off x="143864" y="1569154"/>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 modelId="{A59BEA16-5D06-8445-A982-110F05A71837}">
      <dsp:nvSpPr>
        <dsp:cNvPr id="0" name=""/>
        <dsp:cNvSpPr/>
      </dsp:nvSpPr>
      <dsp:spPr>
        <a:xfrm>
          <a:off x="7862734" y="4055846"/>
          <a:ext cx="204235" cy="204214"/>
        </a:xfrm>
        <a:prstGeom prst="ellipse">
          <a:avLst/>
        </a:prstGeom>
        <a:gradFill rotWithShape="0">
          <a:gsLst>
            <a:gs pos="0">
              <a:schemeClr val="accent1">
                <a:hueOff val="0"/>
                <a:satOff val="0"/>
                <a:lumOff val="0"/>
                <a:alphaOff val="0"/>
                <a:tint val="96000"/>
                <a:satMod val="120000"/>
                <a:lumMod val="120000"/>
              </a:schemeClr>
            </a:gs>
            <a:gs pos="100000">
              <a:schemeClr val="accen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A02F1-2E12-4F58-B205-BA52B683ECAB}">
      <dsp:nvSpPr>
        <dsp:cNvPr id="0" name=""/>
        <dsp:cNvSpPr/>
      </dsp:nvSpPr>
      <dsp:spPr>
        <a:xfrm>
          <a:off x="4317" y="1072613"/>
          <a:ext cx="1606275" cy="642510"/>
        </a:xfrm>
        <a:prstGeom prst="chevron">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CA" sz="1600" kern="1200" dirty="0" smtClean="0"/>
            <a:t>Identify problem</a:t>
          </a:r>
          <a:endParaRPr lang="en-CA" sz="1600" kern="1200" dirty="0"/>
        </a:p>
      </dsp:txBody>
      <dsp:txXfrm>
        <a:off x="325572" y="1072613"/>
        <a:ext cx="963765" cy="642510"/>
      </dsp:txXfrm>
    </dsp:sp>
    <dsp:sp modelId="{4615F454-319E-432E-8CBB-B62FDAD3F1CC}">
      <dsp:nvSpPr>
        <dsp:cNvPr id="0" name=""/>
        <dsp:cNvSpPr/>
      </dsp:nvSpPr>
      <dsp:spPr>
        <a:xfrm>
          <a:off x="1449966" y="1072613"/>
          <a:ext cx="1606275" cy="642510"/>
        </a:xfrm>
        <a:prstGeom prst="chevron">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CA" sz="1600" kern="1200" dirty="0" smtClean="0"/>
            <a:t>Clarify values</a:t>
          </a:r>
          <a:endParaRPr lang="en-CA" sz="1600" kern="1200" dirty="0"/>
        </a:p>
      </dsp:txBody>
      <dsp:txXfrm>
        <a:off x="1771221" y="1072613"/>
        <a:ext cx="963765" cy="642510"/>
      </dsp:txXfrm>
    </dsp:sp>
    <dsp:sp modelId="{4BB532CD-51E7-4B87-B0E1-AE4D207243A4}">
      <dsp:nvSpPr>
        <dsp:cNvPr id="0" name=""/>
        <dsp:cNvSpPr/>
      </dsp:nvSpPr>
      <dsp:spPr>
        <a:xfrm>
          <a:off x="2895614" y="1072613"/>
          <a:ext cx="1606275" cy="642510"/>
        </a:xfrm>
        <a:prstGeom prst="chevron">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CA" sz="1600" kern="1200" dirty="0" smtClean="0"/>
            <a:t>Identify resources</a:t>
          </a:r>
          <a:endParaRPr lang="en-CA" sz="1600" kern="1200" dirty="0"/>
        </a:p>
      </dsp:txBody>
      <dsp:txXfrm>
        <a:off x="3216869" y="1072613"/>
        <a:ext cx="963765" cy="642510"/>
      </dsp:txXfrm>
    </dsp:sp>
    <dsp:sp modelId="{31E99D69-F837-405F-A69D-A0B2B0C8C244}">
      <dsp:nvSpPr>
        <dsp:cNvPr id="0" name=""/>
        <dsp:cNvSpPr/>
      </dsp:nvSpPr>
      <dsp:spPr>
        <a:xfrm>
          <a:off x="4341262" y="1072613"/>
          <a:ext cx="1606275" cy="642510"/>
        </a:xfrm>
        <a:prstGeom prst="chevron">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CA" sz="1600" kern="1200" dirty="0" smtClean="0"/>
            <a:t>Decide, plan</a:t>
          </a:r>
          <a:endParaRPr lang="en-CA" sz="1600" kern="1200" dirty="0"/>
        </a:p>
      </dsp:txBody>
      <dsp:txXfrm>
        <a:off x="4662517" y="1072613"/>
        <a:ext cx="963765" cy="642510"/>
      </dsp:txXfrm>
    </dsp:sp>
    <dsp:sp modelId="{EB1B277A-009B-484D-B29B-5EDB0F5A7854}">
      <dsp:nvSpPr>
        <dsp:cNvPr id="0" name=""/>
        <dsp:cNvSpPr/>
      </dsp:nvSpPr>
      <dsp:spPr>
        <a:xfrm>
          <a:off x="5786910" y="1072613"/>
          <a:ext cx="1606275" cy="642510"/>
        </a:xfrm>
        <a:prstGeom prst="chevron">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CA" sz="1400" kern="1200" dirty="0" smtClean="0"/>
            <a:t>Implement</a:t>
          </a:r>
          <a:endParaRPr lang="en-CA" sz="1400" kern="1200" dirty="0"/>
        </a:p>
      </dsp:txBody>
      <dsp:txXfrm>
        <a:off x="6108165" y="1072613"/>
        <a:ext cx="963765" cy="642510"/>
      </dsp:txXfrm>
    </dsp:sp>
    <dsp:sp modelId="{C757157C-DC4E-4100-B5FE-0049BE1613D8}">
      <dsp:nvSpPr>
        <dsp:cNvPr id="0" name=""/>
        <dsp:cNvSpPr/>
      </dsp:nvSpPr>
      <dsp:spPr>
        <a:xfrm>
          <a:off x="7232558" y="1072613"/>
          <a:ext cx="1606275" cy="642510"/>
        </a:xfrm>
        <a:prstGeom prst="chevron">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CA" sz="1600" kern="1200" dirty="0" smtClean="0"/>
            <a:t>Feedback and </a:t>
          </a:r>
          <a:r>
            <a:rPr lang="en-CA" sz="1600" b="1" kern="1200" dirty="0" smtClean="0"/>
            <a:t>evaluate</a:t>
          </a:r>
          <a:endParaRPr lang="en-CA" sz="1600" b="1" kern="1200" dirty="0"/>
        </a:p>
      </dsp:txBody>
      <dsp:txXfrm>
        <a:off x="7553813" y="1072613"/>
        <a:ext cx="963765" cy="642510"/>
      </dsp:txXfrm>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AFFCB8-B058-2E4B-A1B5-7819B3C7F1E3}" type="datetimeFigureOut">
              <a:rPr lang="en-US" smtClean="0"/>
              <a:t>20-07-14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609557-27C0-8148-B744-11289E4F1178}" type="slidenum">
              <a:rPr lang="en-US" smtClean="0"/>
              <a:t>‹#›</a:t>
            </a:fld>
            <a:endParaRPr lang="en-US"/>
          </a:p>
        </p:txBody>
      </p:sp>
    </p:spTree>
    <p:extLst>
      <p:ext uri="{BB962C8B-B14F-4D97-AF65-F5344CB8AC3E}">
        <p14:creationId xmlns:p14="http://schemas.microsoft.com/office/powerpoint/2010/main" val="34376960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3CB008-E39E-094B-9943-2FF9091D3E4E}" type="datetimeFigureOut">
              <a:rPr lang="en-US" smtClean="0"/>
              <a:t>20-07-14</a:t>
            </a:fld>
            <a:endParaRPr lang="en-US"/>
          </a:p>
        </p:txBody>
      </p:sp>
      <p:sp>
        <p:nvSpPr>
          <p:cNvPr id="4" name="Slide Image Placeholder 3"/>
          <p:cNvSpPr>
            <a:spLocks noGrp="1" noRot="1" noChangeAspect="1"/>
          </p:cNvSpPr>
          <p:nvPr>
            <p:ph type="sldImg" idx="2"/>
          </p:nvPr>
        </p:nvSpPr>
        <p:spPr>
          <a:xfrm>
            <a:off x="2425738" y="685800"/>
            <a:ext cx="3289262" cy="246694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3451641"/>
            <a:ext cx="5486400" cy="5006559"/>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3AC3A3-7F4C-2E44-B4F2-1471913A56D0}" type="slidenum">
              <a:rPr lang="en-US" smtClean="0"/>
              <a:t>‹#›</a:t>
            </a:fld>
            <a:endParaRPr lang="en-US"/>
          </a:p>
        </p:txBody>
      </p:sp>
    </p:spTree>
    <p:extLst>
      <p:ext uri="{BB962C8B-B14F-4D97-AF65-F5344CB8AC3E}">
        <p14:creationId xmlns:p14="http://schemas.microsoft.com/office/powerpoint/2010/main" val="30625491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is part of a session offered to student parents at the U of M. </a:t>
            </a:r>
          </a:p>
          <a:p>
            <a:endParaRPr lang="en-US" baseline="0" dirty="0" smtClean="0"/>
          </a:p>
          <a:p>
            <a:r>
              <a:rPr lang="en-US" baseline="0" dirty="0" smtClean="0"/>
              <a:t>The full session is not being recorded. </a:t>
            </a:r>
          </a:p>
          <a:p>
            <a:endParaRPr lang="en-US" baseline="0" dirty="0" smtClean="0"/>
          </a:p>
          <a:p>
            <a:r>
              <a:rPr lang="en-US" baseline="0" dirty="0" smtClean="0"/>
              <a:t>In this presentation I will share some insights and some of the research I think can be especially helpful for student-parents when we are studying at home. </a:t>
            </a:r>
          </a:p>
          <a:p>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1</a:t>
            </a:fld>
            <a:endParaRPr lang="en-US"/>
          </a:p>
        </p:txBody>
      </p:sp>
    </p:spTree>
    <p:extLst>
      <p:ext uri="{BB962C8B-B14F-4D97-AF65-F5344CB8AC3E}">
        <p14:creationId xmlns:p14="http://schemas.microsoft.com/office/powerpoint/2010/main" val="4206773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3AC3A3-7F4C-2E44-B4F2-1471913A56D0}" type="slidenum">
              <a:rPr lang="en-US" smtClean="0"/>
              <a:t>10</a:t>
            </a:fld>
            <a:endParaRPr lang="en-US"/>
          </a:p>
        </p:txBody>
      </p:sp>
    </p:spTree>
    <p:extLst>
      <p:ext uri="{BB962C8B-B14F-4D97-AF65-F5344CB8AC3E}">
        <p14:creationId xmlns:p14="http://schemas.microsoft.com/office/powerpoint/2010/main" val="322153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2</a:t>
            </a:fld>
            <a:endParaRPr lang="en-US"/>
          </a:p>
        </p:txBody>
      </p:sp>
    </p:spTree>
    <p:extLst>
      <p:ext uri="{BB962C8B-B14F-4D97-AF65-F5344CB8AC3E}">
        <p14:creationId xmlns:p14="http://schemas.microsoft.com/office/powerpoint/2010/main" val="1702465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online</a:t>
            </a:r>
            <a:r>
              <a:rPr lang="en-US" baseline="0" dirty="0" smtClean="0"/>
              <a:t> session where this presentation is being recorded, I am hoping to engage in some dialogue with students about their experiences and insights on these topics. </a:t>
            </a:r>
          </a:p>
          <a:p>
            <a:endParaRPr lang="en-US" baseline="0" dirty="0" smtClean="0"/>
          </a:p>
          <a:p>
            <a:r>
              <a:rPr lang="en-US" baseline="0" dirty="0" smtClean="0"/>
              <a:t>In order to facilitate some open discussion, we’ll be holding an un recorded portion where we will talk more about stress, and coping with moments of overwhelm. It’s really important that as parents, students, workers, family members, we feel there are people we can share these experiences with. So that is why some of the session won’t be recorded so that students can just share in this online space tonight, and hold space for each other’s experiences together. </a:t>
            </a:r>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3</a:t>
            </a:fld>
            <a:endParaRPr lang="en-US"/>
          </a:p>
        </p:txBody>
      </p:sp>
    </p:spTree>
    <p:extLst>
      <p:ext uri="{BB962C8B-B14F-4D97-AF65-F5344CB8AC3E}">
        <p14:creationId xmlns:p14="http://schemas.microsoft.com/office/powerpoint/2010/main" val="2081814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560277D-4134-4CC8-AFF1-3F473A7DC10C}" type="slidenum">
              <a:rPr lang="en-US" altLang="en-US" smtClean="0"/>
              <a:pPr>
                <a:defRPr/>
              </a:pPr>
              <a:t>4</a:t>
            </a:fld>
            <a:endParaRPr lang="en-US" altLang="en-US"/>
          </a:p>
        </p:txBody>
      </p:sp>
    </p:spTree>
    <p:extLst>
      <p:ext uri="{BB962C8B-B14F-4D97-AF65-F5344CB8AC3E}">
        <p14:creationId xmlns:p14="http://schemas.microsoft.com/office/powerpoint/2010/main" val="2869984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5</a:t>
            </a:fld>
            <a:endParaRPr lang="en-US"/>
          </a:p>
        </p:txBody>
      </p:sp>
    </p:spTree>
    <p:extLst>
      <p:ext uri="{BB962C8B-B14F-4D97-AF65-F5344CB8AC3E}">
        <p14:creationId xmlns:p14="http://schemas.microsoft.com/office/powerpoint/2010/main" val="3241197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6</a:t>
            </a:fld>
            <a:endParaRPr lang="en-US"/>
          </a:p>
        </p:txBody>
      </p:sp>
    </p:spTree>
    <p:extLst>
      <p:ext uri="{BB962C8B-B14F-4D97-AF65-F5344CB8AC3E}">
        <p14:creationId xmlns:p14="http://schemas.microsoft.com/office/powerpoint/2010/main" val="1449466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7</a:t>
            </a:fld>
            <a:endParaRPr lang="en-US"/>
          </a:p>
        </p:txBody>
      </p:sp>
    </p:spTree>
    <p:extLst>
      <p:ext uri="{BB962C8B-B14F-4D97-AF65-F5344CB8AC3E}">
        <p14:creationId xmlns:p14="http://schemas.microsoft.com/office/powerpoint/2010/main" val="13797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3AC3A3-7F4C-2E44-B4F2-1471913A56D0}" type="slidenum">
              <a:rPr lang="en-US" smtClean="0"/>
              <a:t>8</a:t>
            </a:fld>
            <a:endParaRPr lang="en-US"/>
          </a:p>
        </p:txBody>
      </p:sp>
    </p:spTree>
    <p:extLst>
      <p:ext uri="{BB962C8B-B14F-4D97-AF65-F5344CB8AC3E}">
        <p14:creationId xmlns:p14="http://schemas.microsoft.com/office/powerpoint/2010/main" val="550997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3AC3A3-7F4C-2E44-B4F2-1471913A56D0}" type="slidenum">
              <a:rPr lang="en-US" smtClean="0"/>
              <a:t>9</a:t>
            </a:fld>
            <a:endParaRPr lang="en-US"/>
          </a:p>
        </p:txBody>
      </p:sp>
    </p:spTree>
    <p:extLst>
      <p:ext uri="{BB962C8B-B14F-4D97-AF65-F5344CB8AC3E}">
        <p14:creationId xmlns:p14="http://schemas.microsoft.com/office/powerpoint/2010/main" val="2571578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CA"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p:txBody>
          <a:bodyPr/>
          <a:lstStyle/>
          <a:p>
            <a:fld id="{96B348AC-7EB2-1541-A346-665987FC927E}" type="datetime1">
              <a:rPr lang="en-CA" smtClean="0"/>
              <a:t>20-07-14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DDDEF34-D873-9144-8995-D5B9D96640A5}" type="datetime1">
              <a:rPr lang="en-CA" smtClean="0"/>
              <a:t>20-07-14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2399D53-8E2E-C44E-8DCC-FFB070934F90}" type="datetime1">
              <a:rPr lang="en-CA" smtClean="0"/>
              <a:t>20-07-14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003B9A67-43FC-D84D-BD7B-7DBA2D2BEFB1}" type="datetime1">
              <a:rPr lang="en-CA" smtClean="0"/>
              <a:t>20-07-14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CA"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CA"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02621750-D2F3-214D-AB34-7BD4F7C6B6E0}" type="datetime1">
              <a:rPr lang="en-CA" smtClean="0"/>
              <a:t>20-07-14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5" name="Date Placeholder 4"/>
          <p:cNvSpPr>
            <a:spLocks noGrp="1"/>
          </p:cNvSpPr>
          <p:nvPr>
            <p:ph type="dt" sz="half" idx="10"/>
          </p:nvPr>
        </p:nvSpPr>
        <p:spPr/>
        <p:txBody>
          <a:bodyPr/>
          <a:lstStyle/>
          <a:p>
            <a:fld id="{01F62273-51C5-9446-B662-37A9D4BDA5B2}" type="datetime1">
              <a:rPr lang="en-CA" smtClean="0"/>
              <a:t>20-07-14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p:txBody>
          <a:bodyPr/>
          <a:lstStyle/>
          <a:p>
            <a:fld id="{653ECB82-96A3-2142-A1ED-38C5ECBDD53A}" type="datetime1">
              <a:rPr lang="en-CA" smtClean="0"/>
              <a:t>20-07-14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98E19261-5612-7544-A389-01F9DC5E3DB2}" type="datetime1">
              <a:rPr lang="en-CA" smtClean="0"/>
              <a:t>20-07-14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DE75180-0961-434E-B857-C697E62F3B97}" type="datetime1">
              <a:rPr lang="en-CA" smtClean="0"/>
              <a:t>20-07-14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6AA39BD-5332-2141-B6C5-98F1EBB581C4}" type="datetime1">
              <a:rPr lang="en-CA" smtClean="0"/>
              <a:t>20-07-14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CA"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CA"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6D9D778-4EB6-D442-B263-03C73E39366C}" type="datetime1">
              <a:rPr lang="en-CA" smtClean="0"/>
              <a:t>20-07-14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CA"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A465484-E7DC-094C-B7A4-2E6983E8ACC8}" type="datetime1">
              <a:rPr lang="en-CA" smtClean="0"/>
              <a:t>20-07-14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800">
                <a:solidFill>
                  <a:schemeClr val="tx2"/>
                </a:solidFill>
              </a:defRPr>
            </a:lvl1pPr>
          </a:lstStyle>
          <a:p>
            <a:fld id="{687D7A59-36E2-48B9-B146-C1E59501F63F}"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0146"/>
            <a:ext cx="7772400" cy="1780108"/>
          </a:xfrm>
        </p:spPr>
        <p:txBody>
          <a:bodyPr/>
          <a:lstStyle/>
          <a:p>
            <a:r>
              <a:rPr lang="en-US" dirty="0" smtClean="0"/>
              <a:t>Learning online in a busy home: A session for student parents</a:t>
            </a:r>
            <a:endParaRPr lang="en-US" dirty="0"/>
          </a:p>
        </p:txBody>
      </p:sp>
      <p:sp>
        <p:nvSpPr>
          <p:cNvPr id="3" name="Subtitle 2"/>
          <p:cNvSpPr>
            <a:spLocks noGrp="1"/>
          </p:cNvSpPr>
          <p:nvPr>
            <p:ph type="subTitle" idx="1"/>
          </p:nvPr>
        </p:nvSpPr>
        <p:spPr>
          <a:xfrm>
            <a:off x="889868" y="2828836"/>
            <a:ext cx="7568332" cy="2617152"/>
          </a:xfrm>
        </p:spPr>
        <p:txBody>
          <a:bodyPr>
            <a:normAutofit/>
          </a:bodyPr>
          <a:lstStyle/>
          <a:p>
            <a:r>
              <a:rPr lang="en-US" sz="2400" dirty="0" smtClean="0"/>
              <a:t>Are you a student at the U of M and also a parent?</a:t>
            </a:r>
          </a:p>
          <a:p>
            <a:r>
              <a:rPr lang="en-US" sz="2400" dirty="0" smtClean="0"/>
              <a:t> This session will focus on the experiences of students who are balancing online learning </a:t>
            </a:r>
          </a:p>
          <a:p>
            <a:r>
              <a:rPr lang="en-US" sz="2400" dirty="0" smtClean="0"/>
              <a:t>with parenting responsibilities. </a:t>
            </a:r>
          </a:p>
          <a:p>
            <a:endParaRPr lang="en-US" sz="2400"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1</a:t>
            </a:fld>
            <a:endParaRPr lang="en-US"/>
          </a:p>
        </p:txBody>
      </p:sp>
    </p:spTree>
    <p:extLst>
      <p:ext uri="{BB962C8B-B14F-4D97-AF65-F5344CB8AC3E}">
        <p14:creationId xmlns:p14="http://schemas.microsoft.com/office/powerpoint/2010/main" val="16323841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Lisa Bednar is a seasoned Sessional Instructor with many years experience teaching online, face-to-face and in off-campus classrooms across Manitoba. She knows that connection and community are essential to success at university and designed this session to support student parents who are studying in busy homes during the Summer of 2020. </a:t>
            </a:r>
            <a:endParaRPr lang="en-US" dirty="0"/>
          </a:p>
        </p:txBody>
      </p:sp>
      <p:sp>
        <p:nvSpPr>
          <p:cNvPr id="3" name="Title 2"/>
          <p:cNvSpPr>
            <a:spLocks noGrp="1"/>
          </p:cNvSpPr>
          <p:nvPr>
            <p:ph type="title"/>
          </p:nvPr>
        </p:nvSpPr>
        <p:spPr/>
        <p:txBody>
          <a:bodyPr/>
          <a:lstStyle/>
          <a:p>
            <a:r>
              <a:rPr lang="en-US" dirty="0" smtClean="0"/>
              <a:t>Session Facilitator</a:t>
            </a:r>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10</a:t>
            </a:fld>
            <a:endParaRPr lang="en-US"/>
          </a:p>
        </p:txBody>
      </p:sp>
    </p:spTree>
    <p:extLst>
      <p:ext uri="{BB962C8B-B14F-4D97-AF65-F5344CB8AC3E}">
        <p14:creationId xmlns:p14="http://schemas.microsoft.com/office/powerpoint/2010/main" val="31554364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39842"/>
            <a:ext cx="7408333" cy="4075446"/>
          </a:xfrm>
        </p:spPr>
        <p:txBody>
          <a:bodyPr>
            <a:normAutofit/>
          </a:bodyPr>
          <a:lstStyle/>
          <a:p>
            <a:r>
              <a:rPr lang="en-US" dirty="0" smtClean="0"/>
              <a:t>Students who are also parents often take online courses as a way of balancing childcare responsibilities with educational goals. </a:t>
            </a:r>
          </a:p>
          <a:p>
            <a:pPr marL="759143" lvl="1" indent="-457200">
              <a:buFont typeface="+mj-lt"/>
              <a:buAutoNum type="arabicPeriod"/>
            </a:pPr>
            <a:r>
              <a:rPr lang="en-US" dirty="0" smtClean="0"/>
              <a:t>Time management</a:t>
            </a:r>
          </a:p>
          <a:p>
            <a:pPr lvl="2"/>
            <a:r>
              <a:rPr lang="en-US" dirty="0" smtClean="0"/>
              <a:t>Early AM, afternoon, PM and late night study sessions</a:t>
            </a:r>
          </a:p>
          <a:p>
            <a:pPr marL="759143" lvl="1" indent="-457200">
              <a:buFont typeface="+mj-lt"/>
              <a:buAutoNum type="arabicPeriod"/>
            </a:pPr>
            <a:r>
              <a:rPr lang="en-US" dirty="0" smtClean="0"/>
              <a:t>Task management</a:t>
            </a:r>
          </a:p>
          <a:p>
            <a:pPr marL="1084263" lvl="2" indent="-457200">
              <a:buFont typeface="+mj-lt"/>
              <a:buAutoNum type="alphaLcPeriod"/>
            </a:pPr>
            <a:r>
              <a:rPr lang="en-US" dirty="0" smtClean="0"/>
              <a:t>Reading time</a:t>
            </a:r>
          </a:p>
          <a:p>
            <a:pPr marL="1084263" lvl="2" indent="-457200">
              <a:buFont typeface="+mj-lt"/>
              <a:buAutoNum type="alphaLcPeriod"/>
            </a:pPr>
            <a:r>
              <a:rPr lang="en-US" dirty="0" smtClean="0"/>
              <a:t>Writing time</a:t>
            </a:r>
          </a:p>
          <a:p>
            <a:pPr marL="759143" lvl="1" indent="-457200">
              <a:buFont typeface="+mj-lt"/>
              <a:buAutoNum type="arabicPeriod"/>
            </a:pPr>
            <a:r>
              <a:rPr lang="en-US" dirty="0" smtClean="0"/>
              <a:t>Study strategies </a:t>
            </a:r>
          </a:p>
          <a:p>
            <a:pPr marL="759143" lvl="1" indent="-457200">
              <a:buFont typeface="+mj-lt"/>
              <a:buAutoNum type="arabicPeriod"/>
            </a:pPr>
            <a:r>
              <a:rPr lang="en-US" dirty="0" smtClean="0"/>
              <a:t>Stress</a:t>
            </a:r>
          </a:p>
          <a:p>
            <a:pPr marL="301943" lvl="1" indent="0">
              <a:buNone/>
            </a:pPr>
            <a:endParaRPr lang="en-US" dirty="0" smtClean="0"/>
          </a:p>
        </p:txBody>
      </p:sp>
      <p:sp>
        <p:nvSpPr>
          <p:cNvPr id="3" name="Slide Number Placeholder 2"/>
          <p:cNvSpPr>
            <a:spLocks noGrp="1"/>
          </p:cNvSpPr>
          <p:nvPr>
            <p:ph type="sldNum" sz="quarter" idx="12"/>
          </p:nvPr>
        </p:nvSpPr>
        <p:spPr/>
        <p:txBody>
          <a:bodyPr/>
          <a:lstStyle/>
          <a:p>
            <a:fld id="{687D7A59-36E2-48B9-B146-C1E59501F63F}" type="slidenum">
              <a:rPr lang="en-US" smtClean="0"/>
              <a:pPr/>
              <a:t>2</a:t>
            </a:fld>
            <a:endParaRPr lang="en-US"/>
          </a:p>
        </p:txBody>
      </p:sp>
      <p:sp>
        <p:nvSpPr>
          <p:cNvPr id="4" name="Title 3"/>
          <p:cNvSpPr>
            <a:spLocks noGrp="1"/>
          </p:cNvSpPr>
          <p:nvPr>
            <p:ph type="title"/>
          </p:nvPr>
        </p:nvSpPr>
        <p:spPr/>
        <p:txBody>
          <a:bodyPr/>
          <a:lstStyle/>
          <a:p>
            <a:r>
              <a:rPr lang="en-US" dirty="0" smtClean="0"/>
              <a:t>Parenting while you are a student</a:t>
            </a:r>
            <a:endParaRPr lang="en-US" dirty="0"/>
          </a:p>
        </p:txBody>
      </p:sp>
    </p:spTree>
    <p:extLst>
      <p:ext uri="{BB962C8B-B14F-4D97-AF65-F5344CB8AC3E}">
        <p14:creationId xmlns:p14="http://schemas.microsoft.com/office/powerpoint/2010/main" val="31662235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Learning online in a busy home: Session topics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94019702"/>
              </p:ext>
            </p:extLst>
          </p:nvPr>
        </p:nvGraphicFramePr>
        <p:xfrm>
          <a:off x="403727" y="2087256"/>
          <a:ext cx="8513009" cy="4528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687D7A59-36E2-48B9-B146-C1E59501F63F}" type="slidenum">
              <a:rPr lang="en-US" smtClean="0"/>
              <a:pPr/>
              <a:t>3</a:t>
            </a:fld>
            <a:endParaRPr lang="en-US"/>
          </a:p>
        </p:txBody>
      </p:sp>
    </p:spTree>
    <p:extLst>
      <p:ext uri="{BB962C8B-B14F-4D97-AF65-F5344CB8AC3E}">
        <p14:creationId xmlns:p14="http://schemas.microsoft.com/office/powerpoint/2010/main" val="11099526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Using a family resource management approach</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43206907"/>
              </p:ext>
            </p:extLst>
          </p:nvPr>
        </p:nvGraphicFramePr>
        <p:xfrm>
          <a:off x="148448" y="2210395"/>
          <a:ext cx="8843152" cy="2787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DDDEFDAA-46FF-457E-B195-12FCFEDFF29E}" type="slidenum">
              <a:rPr lang="en-US" altLang="en-US" smtClean="0"/>
              <a:pPr>
                <a:defRPr/>
              </a:pPr>
              <a:t>4</a:t>
            </a:fld>
            <a:endParaRPr lang="en-US" altLang="en-US" dirty="0"/>
          </a:p>
        </p:txBody>
      </p:sp>
      <p:sp>
        <p:nvSpPr>
          <p:cNvPr id="6" name="TextBox 5"/>
          <p:cNvSpPr txBox="1"/>
          <p:nvPr/>
        </p:nvSpPr>
        <p:spPr>
          <a:xfrm>
            <a:off x="2141277" y="5603832"/>
            <a:ext cx="5423344" cy="646331"/>
          </a:xfrm>
          <a:prstGeom prst="rect">
            <a:avLst/>
          </a:prstGeom>
          <a:noFill/>
        </p:spPr>
        <p:txBody>
          <a:bodyPr wrap="square" rtlCol="0">
            <a:spAutoFit/>
          </a:bodyPr>
          <a:lstStyle/>
          <a:p>
            <a:r>
              <a:rPr lang="en-CA" dirty="0" smtClean="0"/>
              <a:t>Source: based on Elizabeth Goldsmith</a:t>
            </a:r>
            <a:r>
              <a:rPr lang="en-CA" dirty="0" smtClean="0"/>
              <a:t>, </a:t>
            </a:r>
            <a:r>
              <a:rPr lang="en-CA" dirty="0" smtClean="0"/>
              <a:t>Resource </a:t>
            </a:r>
            <a:r>
              <a:rPr lang="en-CA" dirty="0" smtClean="0"/>
              <a:t>Management for Individuals and Families (2005)</a:t>
            </a:r>
            <a:endParaRPr lang="en-CA" dirty="0"/>
          </a:p>
        </p:txBody>
      </p:sp>
    </p:spTree>
    <p:extLst>
      <p:ext uri="{BB962C8B-B14F-4D97-AF65-F5344CB8AC3E}">
        <p14:creationId xmlns:p14="http://schemas.microsoft.com/office/powerpoint/2010/main" val="8466984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72632"/>
            <a:ext cx="7408333" cy="3853531"/>
          </a:xfrm>
        </p:spPr>
        <p:txBody>
          <a:bodyPr>
            <a:normAutofit fontScale="92500" lnSpcReduction="10000"/>
          </a:bodyPr>
          <a:lstStyle/>
          <a:p>
            <a:pPr marL="0" indent="0">
              <a:buNone/>
            </a:pPr>
            <a:r>
              <a:rPr lang="en-US" dirty="0" smtClean="0"/>
              <a:t>Learning tasks</a:t>
            </a:r>
          </a:p>
          <a:p>
            <a:pPr lvl="1"/>
            <a:r>
              <a:rPr lang="en-US" dirty="0" smtClean="0"/>
              <a:t>Reading time</a:t>
            </a:r>
          </a:p>
          <a:p>
            <a:pPr lvl="1"/>
            <a:r>
              <a:rPr lang="en-US" dirty="0" smtClean="0"/>
              <a:t>Writing time</a:t>
            </a:r>
          </a:p>
          <a:p>
            <a:pPr marL="0" indent="0">
              <a:buNone/>
            </a:pPr>
            <a:r>
              <a:rPr lang="en-US" dirty="0" smtClean="0"/>
              <a:t>Many parents must practice using “</a:t>
            </a:r>
            <a:r>
              <a:rPr lang="en-US" b="1" i="1" dirty="0" smtClean="0"/>
              <a:t>small bits</a:t>
            </a:r>
            <a:r>
              <a:rPr lang="en-US" dirty="0" smtClean="0"/>
              <a:t>” of time rather than having “</a:t>
            </a:r>
            <a:r>
              <a:rPr lang="en-US" b="1" i="1" dirty="0" smtClean="0"/>
              <a:t>large chunks of time</a:t>
            </a:r>
            <a:r>
              <a:rPr lang="en-US" dirty="0" smtClean="0"/>
              <a:t>” to use for reading and writing tasks. </a:t>
            </a:r>
            <a:endParaRPr lang="en-US" dirty="0"/>
          </a:p>
          <a:p>
            <a:pPr lvl="1"/>
            <a:r>
              <a:rPr lang="en-US" dirty="0" smtClean="0"/>
              <a:t>How can we effectively use the small bits of time we have each day?</a:t>
            </a:r>
          </a:p>
          <a:p>
            <a:pPr lvl="1"/>
            <a:r>
              <a:rPr lang="en-US" dirty="0" smtClean="0"/>
              <a:t>Break up large tasks into smaller objectives.</a:t>
            </a:r>
          </a:p>
          <a:p>
            <a:pPr lvl="2"/>
            <a:r>
              <a:rPr lang="en-US" dirty="0" smtClean="0"/>
              <a:t>Identify peak times </a:t>
            </a:r>
            <a:r>
              <a:rPr lang="mr-IN" dirty="0" smtClean="0"/>
              <a:t>–</a:t>
            </a:r>
            <a:r>
              <a:rPr lang="en-US" dirty="0" smtClean="0"/>
              <a:t> the “periods during the day when you feel the most efficient and when you accomplish your best work” (Walker &amp; </a:t>
            </a:r>
            <a:r>
              <a:rPr lang="en-US" dirty="0" err="1" smtClean="0"/>
              <a:t>Schonwetter</a:t>
            </a:r>
            <a:r>
              <a:rPr lang="en-US" dirty="0" smtClean="0"/>
              <a:t>, 2003). </a:t>
            </a:r>
          </a:p>
        </p:txBody>
      </p:sp>
      <p:sp>
        <p:nvSpPr>
          <p:cNvPr id="3" name="Title 2"/>
          <p:cNvSpPr>
            <a:spLocks noGrp="1"/>
          </p:cNvSpPr>
          <p:nvPr>
            <p:ph type="title"/>
          </p:nvPr>
        </p:nvSpPr>
        <p:spPr/>
        <p:txBody>
          <a:bodyPr>
            <a:normAutofit fontScale="90000"/>
          </a:bodyPr>
          <a:lstStyle/>
          <a:p>
            <a:r>
              <a:rPr lang="en-US" sz="3200" dirty="0" smtClean="0"/>
              <a:t>Studying with limited daycare: </a:t>
            </a:r>
            <a:br>
              <a:rPr lang="en-US" sz="3200" dirty="0" smtClean="0"/>
            </a:br>
            <a:r>
              <a:rPr lang="en-US" sz="3200" dirty="0" smtClean="0"/>
              <a:t>How do you create effective learning sessions at home?</a:t>
            </a:r>
            <a:endParaRPr lang="en-US" sz="3200"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5</a:t>
            </a:fld>
            <a:endParaRPr lang="en-US"/>
          </a:p>
        </p:txBody>
      </p:sp>
      <p:sp>
        <p:nvSpPr>
          <p:cNvPr id="5" name="TextBox 4"/>
          <p:cNvSpPr txBox="1"/>
          <p:nvPr/>
        </p:nvSpPr>
        <p:spPr>
          <a:xfrm>
            <a:off x="778042" y="6156326"/>
            <a:ext cx="5628105" cy="369332"/>
          </a:xfrm>
          <a:prstGeom prst="rect">
            <a:avLst/>
          </a:prstGeom>
          <a:noFill/>
        </p:spPr>
        <p:txBody>
          <a:bodyPr wrap="square" rtlCol="0">
            <a:spAutoFit/>
          </a:bodyPr>
          <a:lstStyle/>
          <a:p>
            <a:r>
              <a:rPr lang="en-US" sz="1200" dirty="0" smtClean="0"/>
              <a:t>Source: Success Secrets of University Students (2003)</a:t>
            </a:r>
            <a:r>
              <a:rPr lang="en-US" dirty="0" smtClean="0"/>
              <a:t>. </a:t>
            </a:r>
            <a:endParaRPr lang="en-US" dirty="0"/>
          </a:p>
        </p:txBody>
      </p:sp>
    </p:spTree>
    <p:extLst>
      <p:ext uri="{BB962C8B-B14F-4D97-AF65-F5344CB8AC3E}">
        <p14:creationId xmlns:p14="http://schemas.microsoft.com/office/powerpoint/2010/main" val="23129028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multi-tasking work? </a:t>
            </a:r>
            <a:endParaRPr lang="en-US" dirty="0"/>
          </a:p>
        </p:txBody>
      </p:sp>
      <p:sp>
        <p:nvSpPr>
          <p:cNvPr id="3" name="Content Placeholder 2"/>
          <p:cNvSpPr>
            <a:spLocks noGrp="1"/>
          </p:cNvSpPr>
          <p:nvPr>
            <p:ph sz="quarter" idx="13"/>
          </p:nvPr>
        </p:nvSpPr>
        <p:spPr>
          <a:xfrm>
            <a:off x="347579" y="2138947"/>
            <a:ext cx="4151268" cy="3987533"/>
          </a:xfrm>
        </p:spPr>
        <p:txBody>
          <a:bodyPr>
            <a:normAutofit fontScale="92500" lnSpcReduction="20000"/>
          </a:bodyPr>
          <a:lstStyle/>
          <a:p>
            <a:r>
              <a:rPr lang="en-US" dirty="0" smtClean="0"/>
              <a:t>When we multi-task our brain </a:t>
            </a:r>
            <a:r>
              <a:rPr lang="en-US" b="1" dirty="0" smtClean="0"/>
              <a:t>shifts attention </a:t>
            </a:r>
            <a:r>
              <a:rPr lang="en-US" dirty="0" smtClean="0"/>
              <a:t>/ processing from one task to another, back and forth (see Clifford </a:t>
            </a:r>
            <a:r>
              <a:rPr lang="en-US" dirty="0" err="1" smtClean="0"/>
              <a:t>Nass</a:t>
            </a:r>
            <a:r>
              <a:rPr lang="en-US" dirty="0" smtClean="0"/>
              <a:t> 2013 online videos)</a:t>
            </a:r>
          </a:p>
          <a:p>
            <a:pPr lvl="1"/>
            <a:r>
              <a:rPr lang="en-US" dirty="0"/>
              <a:t>T</a:t>
            </a:r>
            <a:r>
              <a:rPr lang="en-US" dirty="0" smtClean="0"/>
              <a:t>his works with an activity that does not require full attention.</a:t>
            </a:r>
          </a:p>
          <a:p>
            <a:pPr lvl="2"/>
            <a:r>
              <a:rPr lang="en-US" dirty="0" smtClean="0"/>
              <a:t>When we are driving and need to look for a parking spot in a busy area, </a:t>
            </a:r>
            <a:r>
              <a:rPr lang="en-US" b="1" dirty="0" smtClean="0"/>
              <a:t>we turn down the music</a:t>
            </a:r>
            <a:r>
              <a:rPr lang="en-US" dirty="0" smtClean="0"/>
              <a:t>. Why? It enables more focus and attention on the new task (seeking a parking spot).  </a:t>
            </a:r>
            <a:endParaRPr lang="en-US" dirty="0"/>
          </a:p>
        </p:txBody>
      </p:sp>
      <p:sp>
        <p:nvSpPr>
          <p:cNvPr id="4" name="Content Placeholder 3"/>
          <p:cNvSpPr>
            <a:spLocks noGrp="1"/>
          </p:cNvSpPr>
          <p:nvPr>
            <p:ph sz="quarter" idx="14"/>
          </p:nvPr>
        </p:nvSpPr>
        <p:spPr>
          <a:xfrm>
            <a:off x="5032837" y="2657963"/>
            <a:ext cx="3822192" cy="3447288"/>
          </a:xfrm>
        </p:spPr>
        <p:txBody>
          <a:bodyPr>
            <a:normAutofit fontScale="85000" lnSpcReduction="10000"/>
          </a:bodyPr>
          <a:lstStyle/>
          <a:p>
            <a:r>
              <a:rPr lang="en-US" dirty="0" smtClean="0"/>
              <a:t>When studying at home, it is possible to listen to a video and fold laundry, for example. </a:t>
            </a:r>
          </a:p>
          <a:p>
            <a:pPr lvl="1"/>
            <a:r>
              <a:rPr lang="en-US" b="1" dirty="0" smtClean="0"/>
              <a:t>Taking notes </a:t>
            </a:r>
            <a:r>
              <a:rPr lang="en-US" dirty="0" smtClean="0"/>
              <a:t>on a chapter in a textbook </a:t>
            </a:r>
            <a:r>
              <a:rPr lang="en-US" b="1" dirty="0" smtClean="0"/>
              <a:t>requires considerable attention</a:t>
            </a:r>
            <a:r>
              <a:rPr lang="en-US" dirty="0" smtClean="0"/>
              <a:t>. </a:t>
            </a:r>
          </a:p>
          <a:p>
            <a:pPr lvl="1"/>
            <a:r>
              <a:rPr lang="en-US" dirty="0" smtClean="0"/>
              <a:t>The takeaway: it is better to set aside </a:t>
            </a:r>
            <a:r>
              <a:rPr lang="en-US" b="1" dirty="0" smtClean="0">
                <a:solidFill>
                  <a:srgbClr val="FF0000"/>
                </a:solidFill>
              </a:rPr>
              <a:t>smaller bits of time to focus </a:t>
            </a:r>
            <a:r>
              <a:rPr lang="en-US" dirty="0" smtClean="0"/>
              <a:t>on a study task, since multi-tasking forces us to shift attention back and forth.  </a:t>
            </a:r>
          </a:p>
          <a:p>
            <a:pPr lvl="1"/>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6</a:t>
            </a:fld>
            <a:endParaRPr lang="en-US"/>
          </a:p>
        </p:txBody>
      </p:sp>
      <p:sp>
        <p:nvSpPr>
          <p:cNvPr id="6" name="TextBox 5"/>
          <p:cNvSpPr txBox="1"/>
          <p:nvPr/>
        </p:nvSpPr>
        <p:spPr>
          <a:xfrm>
            <a:off x="457200" y="6065497"/>
            <a:ext cx="7617326" cy="646331"/>
          </a:xfrm>
          <a:prstGeom prst="rect">
            <a:avLst/>
          </a:prstGeom>
          <a:noFill/>
        </p:spPr>
        <p:txBody>
          <a:bodyPr wrap="square" rtlCol="0">
            <a:spAutoFit/>
          </a:bodyPr>
          <a:lstStyle/>
          <a:p>
            <a:r>
              <a:rPr lang="en-US" dirty="0" smtClean="0"/>
              <a:t>Source: Better than Yesterday (2017) Stop multitasking now </a:t>
            </a:r>
            <a:r>
              <a:rPr lang="mr-IN" dirty="0" smtClean="0"/>
              <a:t>–</a:t>
            </a:r>
            <a:r>
              <a:rPr lang="en-US" dirty="0" smtClean="0"/>
              <a:t> why it’s NOT efficient to multitask.  https</a:t>
            </a:r>
            <a:r>
              <a:rPr lang="en-US" dirty="0"/>
              <a:t>://</a:t>
            </a:r>
            <a:r>
              <a:rPr lang="en-US" dirty="0" err="1"/>
              <a:t>www.youtube.com</a:t>
            </a:r>
            <a:r>
              <a:rPr lang="en-US" dirty="0"/>
              <a:t>/</a:t>
            </a:r>
            <a:r>
              <a:rPr lang="en-US" dirty="0" err="1"/>
              <a:t>watch?v</a:t>
            </a:r>
            <a:r>
              <a:rPr lang="en-US" dirty="0"/>
              <a:t>=</a:t>
            </a:r>
            <a:r>
              <a:rPr lang="en-US" dirty="0" smtClean="0"/>
              <a:t>JVt9_U9adRE </a:t>
            </a:r>
            <a:endParaRPr lang="en-US" dirty="0"/>
          </a:p>
        </p:txBody>
      </p:sp>
    </p:spTree>
    <p:extLst>
      <p:ext uri="{BB962C8B-B14F-4D97-AF65-F5344CB8AC3E}">
        <p14:creationId xmlns:p14="http://schemas.microsoft.com/office/powerpoint/2010/main" val="3032727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2312736"/>
            <a:ext cx="7844589" cy="4302552"/>
          </a:xfrm>
        </p:spPr>
        <p:txBody>
          <a:bodyPr>
            <a:normAutofit fontScale="85000" lnSpcReduction="20000"/>
          </a:bodyPr>
          <a:lstStyle/>
          <a:p>
            <a:pPr marL="0" indent="0">
              <a:buNone/>
            </a:pPr>
            <a:r>
              <a:rPr lang="en-US" dirty="0" smtClean="0"/>
              <a:t>As a student in the U of M community, </a:t>
            </a:r>
          </a:p>
          <a:p>
            <a:pPr marL="0" indent="0">
              <a:buNone/>
            </a:pPr>
            <a:r>
              <a:rPr lang="en-US" dirty="0" smtClean="0"/>
              <a:t>you should not feel like you have to address problems all alone.</a:t>
            </a:r>
          </a:p>
          <a:p>
            <a:pPr marL="0" indent="0">
              <a:buNone/>
            </a:pPr>
            <a:r>
              <a:rPr lang="en-US" dirty="0" smtClean="0"/>
              <a:t> </a:t>
            </a:r>
          </a:p>
          <a:p>
            <a:pPr marL="0" indent="0">
              <a:buNone/>
            </a:pPr>
            <a:r>
              <a:rPr lang="en-US" b="1" dirty="0" smtClean="0"/>
              <a:t>Many people are in roles where they can provide the information or support your are seeking. </a:t>
            </a:r>
          </a:p>
          <a:p>
            <a:pPr marL="0" indent="0">
              <a:buNone/>
            </a:pPr>
            <a:endParaRPr lang="en-US" b="1" dirty="0" smtClean="0"/>
          </a:p>
          <a:p>
            <a:pPr marL="457200" indent="-457200">
              <a:buFont typeface="+mj-lt"/>
              <a:buAutoNum type="arabicPeriod"/>
            </a:pPr>
            <a:r>
              <a:rPr lang="en-US" dirty="0" smtClean="0"/>
              <a:t>Your Instructors and Professors</a:t>
            </a:r>
          </a:p>
          <a:p>
            <a:pPr marL="457200" indent="-457200">
              <a:buFont typeface="+mj-lt"/>
              <a:buAutoNum type="arabicPeriod"/>
            </a:pPr>
            <a:r>
              <a:rPr lang="en-US" dirty="0" smtClean="0"/>
              <a:t>Student Advisors in your home Faculty</a:t>
            </a:r>
          </a:p>
          <a:p>
            <a:pPr marL="457200" indent="-457200">
              <a:buFont typeface="+mj-lt"/>
              <a:buAutoNum type="arabicPeriod"/>
            </a:pPr>
            <a:r>
              <a:rPr lang="en-US" dirty="0" smtClean="0"/>
              <a:t>The Academic Learning Centre</a:t>
            </a:r>
          </a:p>
          <a:p>
            <a:pPr marL="457200" indent="-457200">
              <a:buFont typeface="+mj-lt"/>
              <a:buAutoNum type="arabicPeriod"/>
            </a:pPr>
            <a:r>
              <a:rPr lang="en-US" dirty="0" smtClean="0"/>
              <a:t>Student Accessibility Services</a:t>
            </a:r>
          </a:p>
          <a:p>
            <a:pPr marL="457200" indent="-457200">
              <a:buFont typeface="+mj-lt"/>
              <a:buAutoNum type="arabicPeriod"/>
            </a:pPr>
            <a:r>
              <a:rPr lang="en-US" dirty="0" smtClean="0"/>
              <a:t>English Language Centre</a:t>
            </a:r>
          </a:p>
          <a:p>
            <a:pPr marL="457200" indent="-457200">
              <a:buFont typeface="+mj-lt"/>
              <a:buAutoNum type="arabicPeriod"/>
            </a:pPr>
            <a:r>
              <a:rPr lang="en-US" dirty="0" smtClean="0"/>
              <a:t>Student Counseling Centre</a:t>
            </a:r>
          </a:p>
          <a:p>
            <a:pPr marL="457200" indent="-457200">
              <a:buFont typeface="+mj-lt"/>
              <a:buAutoNum type="arabicPeriod"/>
            </a:pPr>
            <a:r>
              <a:rPr lang="en-US" dirty="0" err="1" smtClean="0"/>
              <a:t>Migizii</a:t>
            </a:r>
            <a:r>
              <a:rPr lang="en-US" dirty="0" smtClean="0"/>
              <a:t> </a:t>
            </a:r>
            <a:r>
              <a:rPr lang="en-US" dirty="0" err="1" smtClean="0"/>
              <a:t>Agamik</a:t>
            </a:r>
            <a:r>
              <a:rPr lang="en-US" dirty="0" smtClean="0"/>
              <a:t> </a:t>
            </a:r>
            <a:r>
              <a:rPr lang="mr-IN" dirty="0" smtClean="0"/>
              <a:t>–</a:t>
            </a:r>
            <a:r>
              <a:rPr lang="en-US" dirty="0" smtClean="0"/>
              <a:t> Bald Eagle Lodge</a:t>
            </a:r>
          </a:p>
          <a:p>
            <a:pPr marL="457200" indent="-457200">
              <a:buFont typeface="+mj-lt"/>
              <a:buAutoNum type="arabicPeriod"/>
            </a:pPr>
            <a:r>
              <a:rPr lang="en-US" dirty="0" smtClean="0"/>
              <a:t>Office of Student Advocacy</a:t>
            </a:r>
          </a:p>
          <a:p>
            <a:pPr marL="457200" indent="-457200">
              <a:buFont typeface="+mj-lt"/>
              <a:buAutoNum type="arabicPeriod"/>
            </a:pPr>
            <a:endParaRPr lang="en-US" dirty="0"/>
          </a:p>
        </p:txBody>
      </p:sp>
      <p:sp>
        <p:nvSpPr>
          <p:cNvPr id="3" name="Title 2"/>
          <p:cNvSpPr>
            <a:spLocks noGrp="1"/>
          </p:cNvSpPr>
          <p:nvPr>
            <p:ph type="title"/>
          </p:nvPr>
        </p:nvSpPr>
        <p:spPr/>
        <p:txBody>
          <a:bodyPr>
            <a:normAutofit fontScale="90000"/>
          </a:bodyPr>
          <a:lstStyle/>
          <a:p>
            <a:r>
              <a:rPr lang="en-US" dirty="0" smtClean="0"/>
              <a:t>What are some of the resources available to students?</a:t>
            </a:r>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7</a:t>
            </a:fld>
            <a:endParaRPr lang="en-US"/>
          </a:p>
        </p:txBody>
      </p:sp>
    </p:spTree>
    <p:extLst>
      <p:ext uri="{BB962C8B-B14F-4D97-AF65-F5344CB8AC3E}">
        <p14:creationId xmlns:p14="http://schemas.microsoft.com/office/powerpoint/2010/main" val="11966822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1" y="2433053"/>
            <a:ext cx="7823200" cy="3930315"/>
          </a:xfrm>
        </p:spPr>
        <p:txBody>
          <a:bodyPr>
            <a:normAutofit fontScale="92500"/>
          </a:bodyPr>
          <a:lstStyle/>
          <a:p>
            <a:pPr marL="0" indent="0">
              <a:buNone/>
            </a:pPr>
            <a:r>
              <a:rPr lang="en-US" dirty="0" smtClean="0"/>
              <a:t>Successful self-advocacy as a student-parent:</a:t>
            </a:r>
          </a:p>
          <a:p>
            <a:r>
              <a:rPr lang="en-US" dirty="0" smtClean="0"/>
              <a:t>Draft your email and edit before sending</a:t>
            </a:r>
          </a:p>
          <a:p>
            <a:pPr lvl="1"/>
            <a:r>
              <a:rPr lang="en-US" dirty="0" smtClean="0"/>
              <a:t>Do not feel pressured to share detailed personal information unless you want to share this with your Instructor.</a:t>
            </a:r>
          </a:p>
          <a:p>
            <a:pPr lvl="1"/>
            <a:r>
              <a:rPr lang="en-US" dirty="0" smtClean="0"/>
              <a:t>Ask your Instructor what the options are for addressing your question / concern.</a:t>
            </a:r>
          </a:p>
          <a:p>
            <a:pPr lvl="1"/>
            <a:r>
              <a:rPr lang="en-US" dirty="0" smtClean="0"/>
              <a:t>Provide information that helps your Instructor to support you: </a:t>
            </a:r>
          </a:p>
          <a:p>
            <a:pPr lvl="2"/>
            <a:r>
              <a:rPr lang="en-US" dirty="0" smtClean="0"/>
              <a:t>dates or a timeline for the stressor you’re dealing with </a:t>
            </a:r>
          </a:p>
          <a:p>
            <a:pPr lvl="2"/>
            <a:r>
              <a:rPr lang="en-US" dirty="0" smtClean="0"/>
              <a:t>specific resources you are seeking out</a:t>
            </a:r>
          </a:p>
          <a:p>
            <a:pPr lvl="2"/>
            <a:r>
              <a:rPr lang="en-US" dirty="0" smtClean="0"/>
              <a:t>Specific elements of the course or assignment that you are finding problems with</a:t>
            </a:r>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8</a:t>
            </a:fld>
            <a:endParaRPr lang="en-US"/>
          </a:p>
        </p:txBody>
      </p:sp>
      <p:sp>
        <p:nvSpPr>
          <p:cNvPr id="5" name="Title 4"/>
          <p:cNvSpPr>
            <a:spLocks noGrp="1"/>
          </p:cNvSpPr>
          <p:nvPr>
            <p:ph type="title"/>
          </p:nvPr>
        </p:nvSpPr>
        <p:spPr/>
        <p:txBody>
          <a:bodyPr>
            <a:normAutofit/>
          </a:bodyPr>
          <a:lstStyle/>
          <a:p>
            <a:r>
              <a:rPr lang="en-US" sz="3200" dirty="0" smtClean="0"/>
              <a:t>How do you advocate for yourself as a student when you need information or support?</a:t>
            </a:r>
            <a:endParaRPr lang="en-US" sz="3200" dirty="0"/>
          </a:p>
        </p:txBody>
      </p:sp>
    </p:spTree>
    <p:extLst>
      <p:ext uri="{BB962C8B-B14F-4D97-AF65-F5344CB8AC3E}">
        <p14:creationId xmlns:p14="http://schemas.microsoft.com/office/powerpoint/2010/main" val="5896639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1054" y="347578"/>
            <a:ext cx="2155555" cy="1846322"/>
          </a:xfrm>
          <a:solidFill>
            <a:schemeClr val="bg2">
              <a:lumMod val="25000"/>
            </a:schemeClr>
          </a:solidFill>
        </p:spPr>
        <p:txBody>
          <a:bodyPr>
            <a:normAutofit/>
          </a:bodyPr>
          <a:lstStyle/>
          <a:p>
            <a:r>
              <a:rPr lang="en-US" dirty="0" smtClean="0"/>
              <a:t>Take-</a:t>
            </a:r>
            <a:r>
              <a:rPr lang="en-US" dirty="0" err="1" smtClean="0"/>
              <a:t>aways</a:t>
            </a:r>
            <a:r>
              <a:rPr lang="en-US" dirty="0" smtClean="0"/>
              <a:t> </a:t>
            </a:r>
            <a:br>
              <a:rPr lang="en-US" dirty="0" smtClean="0"/>
            </a:br>
            <a:r>
              <a:rPr lang="en-US" dirty="0" smtClean="0"/>
              <a:t>from</a:t>
            </a:r>
            <a:br>
              <a:rPr lang="en-US" dirty="0" smtClean="0"/>
            </a:br>
            <a:r>
              <a:rPr lang="en-US" dirty="0" smtClean="0"/>
              <a:t>this </a:t>
            </a:r>
            <a:br>
              <a:rPr lang="en-US" dirty="0" smtClean="0"/>
            </a:br>
            <a:r>
              <a:rPr lang="en-US" dirty="0" smtClean="0"/>
              <a:t>session. </a:t>
            </a:r>
            <a:endParaRPr lang="en-US" dirty="0"/>
          </a:p>
        </p:txBody>
      </p:sp>
      <p:sp>
        <p:nvSpPr>
          <p:cNvPr id="3" name="Slide Number Placeholder 2"/>
          <p:cNvSpPr>
            <a:spLocks noGrp="1"/>
          </p:cNvSpPr>
          <p:nvPr>
            <p:ph type="sldNum" sz="quarter" idx="12"/>
          </p:nvPr>
        </p:nvSpPr>
        <p:spPr/>
        <p:txBody>
          <a:bodyPr/>
          <a:lstStyle/>
          <a:p>
            <a:fld id="{687D7A59-36E2-48B9-B146-C1E59501F63F}" type="slidenum">
              <a:rPr lang="en-US" smtClean="0"/>
              <a:pPr/>
              <a:t>9</a:t>
            </a:fld>
            <a:endParaRPr lang="en-US"/>
          </a:p>
        </p:txBody>
      </p:sp>
      <p:sp>
        <p:nvSpPr>
          <p:cNvPr id="8" name="TextBox 7"/>
          <p:cNvSpPr txBox="1"/>
          <p:nvPr/>
        </p:nvSpPr>
        <p:spPr>
          <a:xfrm>
            <a:off x="2688563" y="347578"/>
            <a:ext cx="6121227" cy="5078314"/>
          </a:xfrm>
          <a:prstGeom prst="rect">
            <a:avLst/>
          </a:prstGeom>
          <a:noFill/>
        </p:spPr>
        <p:txBody>
          <a:bodyPr wrap="square" rtlCol="0">
            <a:spAutoFit/>
          </a:bodyPr>
          <a:lstStyle/>
          <a:p>
            <a:pPr marL="342900" indent="-342900">
              <a:buFont typeface="+mj-lt"/>
              <a:buAutoNum type="arabicPeriod"/>
            </a:pPr>
            <a:r>
              <a:rPr lang="en-US" dirty="0" smtClean="0"/>
              <a:t>A </a:t>
            </a:r>
            <a:r>
              <a:rPr lang="en-US" dirty="0"/>
              <a:t>resource management </a:t>
            </a:r>
            <a:r>
              <a:rPr lang="en-US" dirty="0" smtClean="0"/>
              <a:t>approach can be used to chart or conceptualize your strategy for success as a learner in a busy home.</a:t>
            </a:r>
          </a:p>
          <a:p>
            <a:pPr marL="800100" lvl="1" indent="-342900">
              <a:buFont typeface="Arial"/>
              <a:buChar char="•"/>
            </a:pPr>
            <a:r>
              <a:rPr lang="en-US" dirty="0" smtClean="0"/>
              <a:t> This approach involves </a:t>
            </a:r>
            <a:r>
              <a:rPr lang="en-US" dirty="0"/>
              <a:t>naming the problem, identifying resources, identifying options, creating a plan, making decisions and evaluating / using feedback. </a:t>
            </a:r>
            <a:endParaRPr lang="en-US" dirty="0" smtClean="0"/>
          </a:p>
          <a:p>
            <a:pPr marL="800100" lvl="1" indent="-342900">
              <a:buFont typeface="Arial"/>
              <a:buChar char="•"/>
            </a:pPr>
            <a:r>
              <a:rPr lang="en-US" dirty="0" smtClean="0"/>
              <a:t>Review </a:t>
            </a:r>
            <a:r>
              <a:rPr lang="en-US" dirty="0"/>
              <a:t>successes often during your learning experiences (each month and each term). </a:t>
            </a:r>
          </a:p>
          <a:p>
            <a:pPr marL="342900" indent="-342900">
              <a:buFont typeface="+mj-lt"/>
              <a:buAutoNum type="arabicPeriod"/>
            </a:pPr>
            <a:r>
              <a:rPr lang="en-US" dirty="0" smtClean="0"/>
              <a:t>Research on multi-tasking: we need our full attention for complex tasks.</a:t>
            </a:r>
          </a:p>
          <a:p>
            <a:pPr marL="800100" lvl="1" indent="-342900">
              <a:buFont typeface="Arial"/>
              <a:buChar char="•"/>
            </a:pPr>
            <a:r>
              <a:rPr lang="en-US" dirty="0"/>
              <a:t>L</a:t>
            </a:r>
            <a:r>
              <a:rPr lang="en-US" dirty="0" smtClean="0"/>
              <a:t>earning new information from a textbook requires active reading and note taking. </a:t>
            </a:r>
          </a:p>
          <a:p>
            <a:pPr marL="342900" indent="-342900">
              <a:buFont typeface="+mj-lt"/>
              <a:buAutoNum type="arabicPeriod"/>
            </a:pPr>
            <a:r>
              <a:rPr lang="en-US" dirty="0" smtClean="0"/>
              <a:t>Self-advocacy as a student is important. Reach out to your Instructors and others at the U of M for information if you can’t find it online. </a:t>
            </a:r>
          </a:p>
          <a:p>
            <a:pPr marL="342900" indent="-342900">
              <a:buFont typeface="+mj-lt"/>
              <a:buAutoNum type="arabicPeriod"/>
            </a:pPr>
            <a:r>
              <a:rPr lang="en-US" dirty="0" smtClean="0"/>
              <a:t>Identify your strengths as a parent and how they can apply to your tasks as a student. </a:t>
            </a:r>
          </a:p>
        </p:txBody>
      </p:sp>
    </p:spTree>
    <p:extLst>
      <p:ext uri="{BB962C8B-B14F-4D97-AF65-F5344CB8AC3E}">
        <p14:creationId xmlns:p14="http://schemas.microsoft.com/office/powerpoint/2010/main" val="26969836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9092</TotalTime>
  <Words>1054</Words>
  <Application>Microsoft Macintosh PowerPoint</Application>
  <PresentationFormat>On-screen Show (4:3)</PresentationFormat>
  <Paragraphs>106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Waveform</vt:lpstr>
      <vt:lpstr>Learning online in a busy home: A session for student parents</vt:lpstr>
      <vt:lpstr>Parenting while you are a student</vt:lpstr>
      <vt:lpstr>Learning online in a busy home: Session topics</vt:lpstr>
      <vt:lpstr>Using a family resource management approach</vt:lpstr>
      <vt:lpstr>Studying with limited daycare:  How do you create effective learning sessions at home?</vt:lpstr>
      <vt:lpstr>Does multi-tasking work? </vt:lpstr>
      <vt:lpstr>What are some of the resources available to students?</vt:lpstr>
      <vt:lpstr>How do you advocate for yourself as a student when you need information or support?</vt:lpstr>
      <vt:lpstr>Take-aways  from this  session. </vt:lpstr>
      <vt:lpstr>Session Facilitator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online in a busy home: A session for student parents</dc:title>
  <dc:creator>Lisa Bednar</dc:creator>
  <cp:lastModifiedBy>Lisa Bednar</cp:lastModifiedBy>
  <cp:revision>24</cp:revision>
  <cp:lastPrinted>2020-07-14T17:15:52Z</cp:lastPrinted>
  <dcterms:created xsi:type="dcterms:W3CDTF">2020-07-03T15:40:28Z</dcterms:created>
  <dcterms:modified xsi:type="dcterms:W3CDTF">2020-07-14T19:37:43Z</dcterms:modified>
</cp:coreProperties>
</file>