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7" r:id="rId3"/>
    <p:sldId id="257" r:id="rId4"/>
    <p:sldId id="269" r:id="rId5"/>
    <p:sldId id="266" r:id="rId6"/>
    <p:sldId id="258" r:id="rId7"/>
    <p:sldId id="259"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94694"/>
  </p:normalViewPr>
  <p:slideViewPr>
    <p:cSldViewPr snapToGrid="0" snapToObjects="1">
      <p:cViewPr varScale="1">
        <p:scale>
          <a:sx n="121" d="100"/>
          <a:sy n="121" d="100"/>
        </p:scale>
        <p:origin x="17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18753-0461-2749-B14D-24C8FC14E048}" type="datetimeFigureOut">
              <a:rPr lang="en-US" smtClean="0"/>
              <a:t>11/16/21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7C968-D37B-F54F-8CCC-0E81E6F9B4AC}" type="slidenum">
              <a:rPr lang="en-US" smtClean="0"/>
              <a:t>‹#›</a:t>
            </a:fld>
            <a:endParaRPr lang="en-US"/>
          </a:p>
        </p:txBody>
      </p:sp>
    </p:spTree>
    <p:extLst>
      <p:ext uri="{BB962C8B-B14F-4D97-AF65-F5344CB8AC3E}">
        <p14:creationId xmlns:p14="http://schemas.microsoft.com/office/powerpoint/2010/main" val="245445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7C968-D37B-F54F-8CCC-0E81E6F9B4AC}" type="slidenum">
              <a:rPr lang="en-US" smtClean="0"/>
              <a:t>4</a:t>
            </a:fld>
            <a:endParaRPr lang="en-US"/>
          </a:p>
        </p:txBody>
      </p:sp>
    </p:spTree>
    <p:extLst>
      <p:ext uri="{BB962C8B-B14F-4D97-AF65-F5344CB8AC3E}">
        <p14:creationId xmlns:p14="http://schemas.microsoft.com/office/powerpoint/2010/main" val="2762071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103120"/>
            <a:ext cx="6858000" cy="868680"/>
          </a:xfrm>
          <a:prstGeom prst="rect">
            <a:avLst/>
          </a:prstGeom>
        </p:spPr>
        <p:txBody>
          <a:bodyPr anchor="b"/>
          <a:lstStyle>
            <a:lvl1pPr algn="l">
              <a:defRPr sz="6000" b="1" i="0">
                <a:solidFill>
                  <a:srgbClr val="2164B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971800"/>
            <a:ext cx="6858000" cy="370522"/>
          </a:xfrm>
          <a:prstGeom prst="rect">
            <a:avLst/>
          </a:prstGeom>
        </p:spPr>
        <p:txBody>
          <a:bodyPr/>
          <a:lstStyle>
            <a:lvl1pPr marL="0" indent="0" algn="l">
              <a:buNone/>
              <a:defRPr sz="27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1" name="Rectangle 10">
            <a:extLst>
              <a:ext uri="{FF2B5EF4-FFF2-40B4-BE49-F238E27FC236}">
                <a16:creationId xmlns:a16="http://schemas.microsoft.com/office/drawing/2014/main" id="{B3863F7A-8B84-0B49-8533-C5FAAD6E1B9A}"/>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C162DA-795C-7F42-93B4-E9BE2342B367}"/>
              </a:ext>
            </a:extLst>
          </p:cNvPr>
          <p:cNvPicPr>
            <a:picLocks noChangeAspect="1"/>
          </p:cNvPicPr>
          <p:nvPr userDrawn="1"/>
        </p:nvPicPr>
        <p:blipFill>
          <a:blip r:embed="rId2"/>
          <a:stretch>
            <a:fillRect/>
          </a:stretch>
        </p:blipFill>
        <p:spPr>
          <a:xfrm>
            <a:off x="-2044046" y="3429000"/>
            <a:ext cx="5929167" cy="5391150"/>
          </a:xfrm>
          <a:prstGeom prst="rect">
            <a:avLst/>
          </a:prstGeom>
        </p:spPr>
      </p:pic>
      <p:pic>
        <p:nvPicPr>
          <p:cNvPr id="9" name="Picture 8" descr="university of manitoba logo">
            <a:extLst>
              <a:ext uri="{FF2B5EF4-FFF2-40B4-BE49-F238E27FC236}">
                <a16:creationId xmlns:a16="http://schemas.microsoft.com/office/drawing/2014/main" id="{C74B80B9-EEEA-9547-AECC-74547D5A1322}"/>
              </a:ext>
            </a:extLst>
          </p:cNvPr>
          <p:cNvPicPr>
            <a:picLocks noChangeAspect="1"/>
          </p:cNvPicPr>
          <p:nvPr userDrawn="1"/>
        </p:nvPicPr>
        <p:blipFill>
          <a:blip r:embed="rId3"/>
          <a:stretch>
            <a:fillRect/>
          </a:stretch>
        </p:blipFill>
        <p:spPr>
          <a:xfrm>
            <a:off x="5917948" y="5144011"/>
            <a:ext cx="2647205" cy="1276443"/>
          </a:xfrm>
          <a:prstGeom prst="rect">
            <a:avLst/>
          </a:prstGeom>
        </p:spPr>
      </p:pic>
    </p:spTree>
    <p:extLst>
      <p:ext uri="{BB962C8B-B14F-4D97-AF65-F5344CB8AC3E}">
        <p14:creationId xmlns:p14="http://schemas.microsoft.com/office/powerpoint/2010/main" val="9896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iversity of manitoba logo">
            <a:extLst>
              <a:ext uri="{FF2B5EF4-FFF2-40B4-BE49-F238E27FC236}">
                <a16:creationId xmlns:a16="http://schemas.microsoft.com/office/drawing/2014/main" id="{5418CAEC-0503-9B4C-88AB-21BFC29BEC17}"/>
              </a:ext>
            </a:extLst>
          </p:cNvPr>
          <p:cNvPicPr>
            <a:picLocks noChangeAspect="1"/>
          </p:cNvPicPr>
          <p:nvPr userDrawn="1"/>
        </p:nvPicPr>
        <p:blipFill>
          <a:blip r:embed="rId2"/>
          <a:stretch>
            <a:fillRect/>
          </a:stretch>
        </p:blipFill>
        <p:spPr>
          <a:xfrm>
            <a:off x="2629232" y="2515036"/>
            <a:ext cx="3838230" cy="1850738"/>
          </a:xfrm>
          <a:prstGeom prst="rect">
            <a:avLst/>
          </a:prstGeom>
        </p:spPr>
      </p:pic>
    </p:spTree>
    <p:extLst>
      <p:ext uri="{BB962C8B-B14F-4D97-AF65-F5344CB8AC3E}">
        <p14:creationId xmlns:p14="http://schemas.microsoft.com/office/powerpoint/2010/main" val="27996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4D2C-A3F0-E04C-BFA1-0F13B1E533E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6F0279F7-08B7-BF4A-962C-C6313730CAB6}"/>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92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4080" y="934721"/>
            <a:ext cx="7326630" cy="487680"/>
          </a:xfrm>
          <a:prstGeom prst="rect">
            <a:avLst/>
          </a:prstGeom>
        </p:spPr>
        <p:txBody>
          <a:bodyPr/>
          <a:lstStyle>
            <a:lvl1pPr>
              <a:defRPr sz="3600" b="1" i="0">
                <a:solidFill>
                  <a:srgbClr val="2164B1"/>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89408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9408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4" name="TextBox 3">
            <a:extLst>
              <a:ext uri="{FF2B5EF4-FFF2-40B4-BE49-F238E27FC236}">
                <a16:creationId xmlns:a16="http://schemas.microsoft.com/office/drawing/2014/main" id="{47C222A3-76E1-D94F-AE69-ABFAC0A89EA6}"/>
              </a:ext>
            </a:extLst>
          </p:cNvPr>
          <p:cNvSpPr txBox="1"/>
          <p:nvPr userDrawn="1"/>
        </p:nvSpPr>
        <p:spPr>
          <a:xfrm>
            <a:off x="7674015" y="64123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96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Text Placeholder 9">
            <a:extLst>
              <a:ext uri="{FF2B5EF4-FFF2-40B4-BE49-F238E27FC236}">
                <a16:creationId xmlns:a16="http://schemas.microsoft.com/office/drawing/2014/main"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Picture Placeholder 7">
            <a:extLst>
              <a:ext uri="{FF2B5EF4-FFF2-40B4-BE49-F238E27FC236}">
                <a16:creationId xmlns:a16="http://schemas.microsoft.com/office/drawing/2014/main" id="{981AE627-473B-3240-8033-5CF6C3AD5A23}"/>
              </a:ext>
            </a:extLst>
          </p:cNvPr>
          <p:cNvSpPr>
            <a:spLocks noGrp="1"/>
          </p:cNvSpPr>
          <p:nvPr>
            <p:ph type="pic" sz="quarter" idx="17"/>
          </p:nvPr>
        </p:nvSpPr>
        <p:spPr>
          <a:xfrm>
            <a:off x="883921" y="1754494"/>
            <a:ext cx="2204720" cy="1100138"/>
          </a:xfrm>
          <a:prstGeom prst="rect">
            <a:avLst/>
          </a:prstGeom>
        </p:spPr>
        <p:txBody>
          <a:bodyPr/>
          <a:lstStyle/>
          <a:p>
            <a:endParaRPr lang="en-US"/>
          </a:p>
        </p:txBody>
      </p:sp>
      <p:sp>
        <p:nvSpPr>
          <p:cNvPr id="21" name="Picture Placeholder 7">
            <a:extLst>
              <a:ext uri="{FF2B5EF4-FFF2-40B4-BE49-F238E27FC236}">
                <a16:creationId xmlns:a16="http://schemas.microsoft.com/office/drawing/2014/main" id="{F9606CAD-94F7-8E4E-B5A6-93D89D403A23}"/>
              </a:ext>
            </a:extLst>
          </p:cNvPr>
          <p:cNvSpPr>
            <a:spLocks noGrp="1"/>
          </p:cNvSpPr>
          <p:nvPr>
            <p:ph type="pic" sz="quarter" idx="18"/>
          </p:nvPr>
        </p:nvSpPr>
        <p:spPr>
          <a:xfrm>
            <a:off x="3458679" y="1754493"/>
            <a:ext cx="2204720" cy="1100138"/>
          </a:xfrm>
          <a:prstGeom prst="rect">
            <a:avLst/>
          </a:prstGeom>
        </p:spPr>
        <p:txBody>
          <a:bodyPr/>
          <a:lstStyle/>
          <a:p>
            <a:endParaRPr lang="en-US" dirty="0"/>
          </a:p>
        </p:txBody>
      </p:sp>
      <p:sp>
        <p:nvSpPr>
          <p:cNvPr id="22" name="Picture Placeholder 7">
            <a:extLst>
              <a:ext uri="{FF2B5EF4-FFF2-40B4-BE49-F238E27FC236}">
                <a16:creationId xmlns:a16="http://schemas.microsoft.com/office/drawing/2014/main" id="{55BE77A6-97A4-364A-9D13-FE76944FCB2D}"/>
              </a:ext>
            </a:extLst>
          </p:cNvPr>
          <p:cNvSpPr>
            <a:spLocks noGrp="1"/>
          </p:cNvSpPr>
          <p:nvPr>
            <p:ph type="pic" sz="quarter" idx="19"/>
          </p:nvPr>
        </p:nvSpPr>
        <p:spPr>
          <a:xfrm>
            <a:off x="6055363" y="1759035"/>
            <a:ext cx="2204720" cy="1100138"/>
          </a:xfrm>
          <a:prstGeom prst="rect">
            <a:avLst/>
          </a:prstGeom>
        </p:spPr>
        <p:txBody>
          <a:bodyPr/>
          <a:lstStyle/>
          <a:p>
            <a:endParaRPr lang="en-US" dirty="0"/>
          </a:p>
        </p:txBody>
      </p:sp>
      <p:sp>
        <p:nvSpPr>
          <p:cNvPr id="23" name="Title 1">
            <a:extLst>
              <a:ext uri="{FF2B5EF4-FFF2-40B4-BE49-F238E27FC236}">
                <a16:creationId xmlns:a16="http://schemas.microsoft.com/office/drawing/2014/main" id="{587AA411-3E99-2745-BD28-5D459CB9F0CA}"/>
              </a:ext>
            </a:extLst>
          </p:cNvPr>
          <p:cNvSpPr>
            <a:spLocks noGrp="1"/>
          </p:cNvSpPr>
          <p:nvPr>
            <p:ph type="title" hasCustomPrompt="1"/>
          </p:nvPr>
        </p:nvSpPr>
        <p:spPr>
          <a:xfrm>
            <a:off x="894080" y="934721"/>
            <a:ext cx="7326630" cy="487680"/>
          </a:xfrm>
          <a:prstGeom prst="rect">
            <a:avLst/>
          </a:prstGeom>
        </p:spPr>
        <p:txBody>
          <a:bodyPr/>
          <a:lstStyle>
            <a:lvl1pPr>
              <a:defRPr sz="3600" b="1" i="0">
                <a:solidFill>
                  <a:srgbClr val="2164B1"/>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val="15971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9408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9408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rgbClr val="2164B1"/>
                </a:solidFill>
                <a:latin typeface="Arial" panose="020B0604020202020204" pitchFamily="34" charset="0"/>
                <a:cs typeface="Arial" panose="020B0604020202020204" pitchFamily="34" charset="0"/>
              </a:defRPr>
            </a:lvl1pPr>
          </a:lstStyle>
          <a:p>
            <a:r>
              <a:rPr lang="en-US" dirty="0"/>
              <a:t>Header</a:t>
            </a:r>
          </a:p>
        </p:txBody>
      </p:sp>
      <p:sp>
        <p:nvSpPr>
          <p:cNvPr id="7" name="Picture Placeholder 5">
            <a:extLst>
              <a:ext uri="{FF2B5EF4-FFF2-40B4-BE49-F238E27FC236}">
                <a16:creationId xmlns:a16="http://schemas.microsoft.com/office/drawing/2014/main" id="{D7DE4763-F28D-6A4C-914C-A4668357DE9B}"/>
              </a:ext>
            </a:extLst>
          </p:cNvPr>
          <p:cNvSpPr>
            <a:spLocks noGrp="1"/>
          </p:cNvSpPr>
          <p:nvPr>
            <p:ph type="pic" sz="quarter" idx="11"/>
          </p:nvPr>
        </p:nvSpPr>
        <p:spPr>
          <a:xfrm>
            <a:off x="4557395" y="1732491"/>
            <a:ext cx="3695700" cy="2462903"/>
          </a:xfrm>
          <a:prstGeom prst="rect">
            <a:avLst/>
          </a:prstGeom>
        </p:spPr>
        <p:txBody>
          <a:bodyPr/>
          <a:lstStyle/>
          <a:p>
            <a:endParaRPr lang="en-US"/>
          </a:p>
        </p:txBody>
      </p:sp>
    </p:spTree>
    <p:extLst>
      <p:ext uri="{BB962C8B-B14F-4D97-AF65-F5344CB8AC3E}">
        <p14:creationId xmlns:p14="http://schemas.microsoft.com/office/powerpoint/2010/main" val="28789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888230"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4888230"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rgbClr val="2164B1"/>
                </a:solidFill>
                <a:latin typeface="Arial" panose="020B0604020202020204" pitchFamily="34" charset="0"/>
                <a:cs typeface="Arial" panose="020B0604020202020204" pitchFamily="34" charset="0"/>
              </a:defRPr>
            </a:lvl1pPr>
          </a:lstStyle>
          <a:p>
            <a:r>
              <a:rPr lang="en-US" dirty="0"/>
              <a:t>Header</a:t>
            </a:r>
          </a:p>
        </p:txBody>
      </p:sp>
      <p:sp>
        <p:nvSpPr>
          <p:cNvPr id="8" name="Picture Placeholder 5">
            <a:extLst>
              <a:ext uri="{FF2B5EF4-FFF2-40B4-BE49-F238E27FC236}">
                <a16:creationId xmlns:a16="http://schemas.microsoft.com/office/drawing/2014/main" id="{CDCD3F64-B91B-0944-A9D1-45D956A9B0C3}"/>
              </a:ext>
            </a:extLst>
          </p:cNvPr>
          <p:cNvSpPr>
            <a:spLocks noGrp="1"/>
          </p:cNvSpPr>
          <p:nvPr>
            <p:ph type="pic" sz="quarter" idx="11"/>
          </p:nvPr>
        </p:nvSpPr>
        <p:spPr>
          <a:xfrm>
            <a:off x="894080" y="1725082"/>
            <a:ext cx="3695700" cy="2462903"/>
          </a:xfrm>
          <a:prstGeom prst="rect">
            <a:avLst/>
          </a:prstGeom>
        </p:spPr>
        <p:txBody>
          <a:bodyPr/>
          <a:lstStyle/>
          <a:p>
            <a:endParaRPr lang="en-US"/>
          </a:p>
        </p:txBody>
      </p:sp>
    </p:spTree>
    <p:extLst>
      <p:ext uri="{BB962C8B-B14F-4D97-AF65-F5344CB8AC3E}">
        <p14:creationId xmlns:p14="http://schemas.microsoft.com/office/powerpoint/2010/main" val="165754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20B2F88-9147-324E-874B-FD2408BF9564}"/>
              </a:ext>
            </a:extLst>
          </p:cNvPr>
          <p:cNvSpPr>
            <a:spLocks noGrp="1"/>
          </p:cNvSpPr>
          <p:nvPr>
            <p:ph type="pic" sz="quarter" idx="10"/>
          </p:nvPr>
        </p:nvSpPr>
        <p:spPr>
          <a:xfrm>
            <a:off x="0" y="0"/>
            <a:ext cx="9144000" cy="5270501"/>
          </a:xfrm>
          <a:prstGeom prst="rect">
            <a:avLst/>
          </a:prstGeom>
        </p:spPr>
        <p:txBody>
          <a:bodyPr/>
          <a:lstStyle/>
          <a:p>
            <a:endParaRPr lang="en-US" dirty="0"/>
          </a:p>
        </p:txBody>
      </p:sp>
    </p:spTree>
    <p:extLst>
      <p:ext uri="{BB962C8B-B14F-4D97-AF65-F5344CB8AC3E}">
        <p14:creationId xmlns:p14="http://schemas.microsoft.com/office/powerpoint/2010/main" val="12827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Picture Placeholder 3">
            <a:extLst>
              <a:ext uri="{FF2B5EF4-FFF2-40B4-BE49-F238E27FC236}">
                <a16:creationId xmlns:a16="http://schemas.microsoft.com/office/drawing/2014/main" id="{6D236A0F-1FC9-3548-BFD4-0992ACC1A82C}"/>
              </a:ext>
            </a:extLst>
          </p:cNvPr>
          <p:cNvSpPr>
            <a:spLocks noGrp="1"/>
          </p:cNvSpPr>
          <p:nvPr>
            <p:ph type="pic" sz="quarter" idx="11"/>
          </p:nvPr>
        </p:nvSpPr>
        <p:spPr>
          <a:xfrm>
            <a:off x="2856322" y="-1"/>
            <a:ext cx="6287678" cy="5273750"/>
          </a:xfrm>
          <a:prstGeom prst="rect">
            <a:avLst/>
          </a:prstGeom>
        </p:spPr>
        <p:txBody>
          <a:bodyPr/>
          <a:lstStyle/>
          <a:p>
            <a:endParaRPr lang="en-US"/>
          </a:p>
        </p:txBody>
      </p:sp>
    </p:spTree>
    <p:extLst>
      <p:ext uri="{BB962C8B-B14F-4D97-AF65-F5344CB8AC3E}">
        <p14:creationId xmlns:p14="http://schemas.microsoft.com/office/powerpoint/2010/main" val="40364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rgbClr val="2164B1"/>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187516"/>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6" name="Picture Placeholder 3">
            <a:extLst>
              <a:ext uri="{FF2B5EF4-FFF2-40B4-BE49-F238E27FC236}">
                <a16:creationId xmlns:a16="http://schemas.microsoft.com/office/drawing/2014/main" id="{7FF2B17A-AFCE-1A46-BDB7-E121FE1665F8}"/>
              </a:ext>
            </a:extLst>
          </p:cNvPr>
          <p:cNvSpPr>
            <a:spLocks noGrp="1"/>
          </p:cNvSpPr>
          <p:nvPr>
            <p:ph type="pic" sz="quarter" idx="11"/>
          </p:nvPr>
        </p:nvSpPr>
        <p:spPr>
          <a:xfrm>
            <a:off x="6343650" y="-1"/>
            <a:ext cx="2800350" cy="5270501"/>
          </a:xfrm>
          <a:prstGeom prst="rect">
            <a:avLst/>
          </a:prstGeom>
        </p:spPr>
        <p:txBody>
          <a:bodyPr/>
          <a:lstStyle/>
          <a:p>
            <a:endParaRPr lang="en-US"/>
          </a:p>
        </p:txBody>
      </p:sp>
    </p:spTree>
    <p:extLst>
      <p:ext uri="{BB962C8B-B14F-4D97-AF65-F5344CB8AC3E}">
        <p14:creationId xmlns:p14="http://schemas.microsoft.com/office/powerpoint/2010/main" val="3581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rgbClr val="2164B1"/>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id="{6A80555D-A1E5-924C-9BE2-897D296D7630}"/>
              </a:ext>
            </a:extLst>
          </p:cNvPr>
          <p:cNvSpPr>
            <a:spLocks noGrp="1"/>
          </p:cNvSpPr>
          <p:nvPr>
            <p:ph idx="1"/>
          </p:nvPr>
        </p:nvSpPr>
        <p:spPr>
          <a:xfrm>
            <a:off x="680721" y="435225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id="{FD5A86B8-B853-0B4D-9C85-A81D900FB18E}"/>
              </a:ext>
            </a:extLst>
          </p:cNvPr>
          <p:cNvSpPr>
            <a:spLocks noGrp="1"/>
          </p:cNvSpPr>
          <p:nvPr>
            <p:ph type="chart" sz="quarter" idx="11"/>
          </p:nvPr>
        </p:nvSpPr>
        <p:spPr>
          <a:xfrm>
            <a:off x="3586163" y="1514475"/>
            <a:ext cx="4999037" cy="3453765"/>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592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001E0E-4ED2-1D4A-AD52-42B68B9F2341}"/>
              </a:ext>
            </a:extLst>
          </p:cNvPr>
          <p:cNvSpPr txBox="1"/>
          <p:nvPr userDrawn="1"/>
        </p:nvSpPr>
        <p:spPr>
          <a:xfrm>
            <a:off x="764870" y="6074302"/>
            <a:ext cx="4066803" cy="415498"/>
          </a:xfrm>
          <a:prstGeom prst="rect">
            <a:avLst/>
          </a:prstGeom>
          <a:noFill/>
        </p:spPr>
        <p:txBody>
          <a:bodyPr wrap="square" rtlCol="0">
            <a:spAutoFit/>
          </a:bodyPr>
          <a:lstStyle/>
          <a:p>
            <a:r>
              <a:rPr lang="en-US" sz="2100" b="1" i="0" baseline="0" dirty="0" err="1">
                <a:solidFill>
                  <a:srgbClr val="2164B1"/>
                </a:solidFill>
                <a:latin typeface="Arial" panose="020B0604020202020204" pitchFamily="34" charset="0"/>
                <a:cs typeface="Arial" panose="020B0604020202020204" pitchFamily="34" charset="0"/>
              </a:rPr>
              <a:t>umanitoba.ca</a:t>
            </a:r>
            <a:endParaRPr lang="en-US" sz="2100" b="1" i="0" baseline="0" dirty="0">
              <a:solidFill>
                <a:srgbClr val="2164B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BB2B72A-4741-F945-B26F-A53AC4116ADD}"/>
              </a:ext>
            </a:extLst>
          </p:cNvPr>
          <p:cNvSpPr/>
          <p:nvPr userDrawn="1"/>
        </p:nvSpPr>
        <p:spPr>
          <a:xfrm flipV="1">
            <a:off x="6161749" y="5271293"/>
            <a:ext cx="2982251" cy="90000"/>
          </a:xfrm>
          <a:prstGeom prst="rect">
            <a:avLst/>
          </a:prstGeom>
          <a:solidFill>
            <a:srgbClr val="3D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89268294-9C19-7C47-8B62-F69DE5F551AC}"/>
              </a:ext>
            </a:extLst>
          </p:cNvPr>
          <p:cNvSpPr/>
          <p:nvPr userDrawn="1"/>
        </p:nvSpPr>
        <p:spPr>
          <a:xfrm flipV="1">
            <a:off x="-577728" y="5271293"/>
            <a:ext cx="6739477" cy="90000"/>
          </a:xfrm>
          <a:custGeom>
            <a:avLst/>
            <a:gdLst>
              <a:gd name="connsiteX0" fmla="*/ 0 w 9088977"/>
              <a:gd name="connsiteY0" fmla="*/ 0 h 90000"/>
              <a:gd name="connsiteX1" fmla="*/ 9088977 w 9088977"/>
              <a:gd name="connsiteY1" fmla="*/ 0 h 90000"/>
              <a:gd name="connsiteX2" fmla="*/ 9088977 w 9088977"/>
              <a:gd name="connsiteY2" fmla="*/ 90000 h 90000"/>
              <a:gd name="connsiteX3" fmla="*/ 0 w 9088977"/>
              <a:gd name="connsiteY3" fmla="*/ 90000 h 90000"/>
              <a:gd name="connsiteX4" fmla="*/ 0 w 9088977"/>
              <a:gd name="connsiteY4" fmla="*/ 0 h 90000"/>
              <a:gd name="connsiteX0" fmla="*/ 0 w 9254077"/>
              <a:gd name="connsiteY0" fmla="*/ 0 h 90000"/>
              <a:gd name="connsiteX1" fmla="*/ 9254077 w 9254077"/>
              <a:gd name="connsiteY1" fmla="*/ 0 h 90000"/>
              <a:gd name="connsiteX2" fmla="*/ 9088977 w 9254077"/>
              <a:gd name="connsiteY2" fmla="*/ 90000 h 90000"/>
              <a:gd name="connsiteX3" fmla="*/ 0 w 9254077"/>
              <a:gd name="connsiteY3" fmla="*/ 90000 h 90000"/>
              <a:gd name="connsiteX4" fmla="*/ 0 w 9254077"/>
              <a:gd name="connsiteY4" fmla="*/ 0 h 90000"/>
              <a:gd name="connsiteX0" fmla="*/ 0 w 9254077"/>
              <a:gd name="connsiteY0" fmla="*/ 0 h 90000"/>
              <a:gd name="connsiteX1" fmla="*/ 9254077 w 9254077"/>
              <a:gd name="connsiteY1" fmla="*/ 0 h 90000"/>
              <a:gd name="connsiteX2" fmla="*/ 9088977 w 9254077"/>
              <a:gd name="connsiteY2" fmla="*/ 90000 h 90000"/>
              <a:gd name="connsiteX3" fmla="*/ 2514600 w 9254077"/>
              <a:gd name="connsiteY3" fmla="*/ 90000 h 90000"/>
              <a:gd name="connsiteX4" fmla="*/ 0 w 9254077"/>
              <a:gd name="connsiteY4" fmla="*/ 0 h 90000"/>
              <a:gd name="connsiteX0" fmla="*/ 0 w 6739477"/>
              <a:gd name="connsiteY0" fmla="*/ 0 h 90000"/>
              <a:gd name="connsiteX1" fmla="*/ 6739477 w 6739477"/>
              <a:gd name="connsiteY1" fmla="*/ 0 h 90000"/>
              <a:gd name="connsiteX2" fmla="*/ 6574377 w 6739477"/>
              <a:gd name="connsiteY2" fmla="*/ 90000 h 90000"/>
              <a:gd name="connsiteX3" fmla="*/ 0 w 6739477"/>
              <a:gd name="connsiteY3" fmla="*/ 90000 h 90000"/>
              <a:gd name="connsiteX4" fmla="*/ 0 w 6739477"/>
              <a:gd name="connsiteY4" fmla="*/ 0 h 9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9477" h="90000">
                <a:moveTo>
                  <a:pt x="0" y="0"/>
                </a:moveTo>
                <a:lnTo>
                  <a:pt x="6739477" y="0"/>
                </a:lnTo>
                <a:lnTo>
                  <a:pt x="6574377" y="90000"/>
                </a:lnTo>
                <a:lnTo>
                  <a:pt x="0" y="90000"/>
                </a:lnTo>
                <a:lnTo>
                  <a:pt x="0" y="0"/>
                </a:lnTo>
                <a:close/>
              </a:path>
            </a:pathLst>
          </a:custGeom>
          <a:solidFill>
            <a:srgbClr val="216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64B1"/>
              </a:solidFill>
            </a:endParaRPr>
          </a:p>
        </p:txBody>
      </p:sp>
      <p:pic>
        <p:nvPicPr>
          <p:cNvPr id="13" name="Picture 12" descr="university of manitoba logo">
            <a:extLst>
              <a:ext uri="{FF2B5EF4-FFF2-40B4-BE49-F238E27FC236}">
                <a16:creationId xmlns:a16="http://schemas.microsoft.com/office/drawing/2014/main" id="{0762C78F-9CA9-6C44-978D-8043F8B3723F}"/>
              </a:ext>
            </a:extLst>
          </p:cNvPr>
          <p:cNvPicPr>
            <a:picLocks noChangeAspect="1"/>
          </p:cNvPicPr>
          <p:nvPr userDrawn="1"/>
        </p:nvPicPr>
        <p:blipFill>
          <a:blip r:embed="rId13"/>
          <a:stretch>
            <a:fillRect/>
          </a:stretch>
        </p:blipFill>
        <p:spPr>
          <a:xfrm>
            <a:off x="6148312" y="5539356"/>
            <a:ext cx="2379408" cy="1147316"/>
          </a:xfrm>
          <a:prstGeom prst="rect">
            <a:avLst/>
          </a:prstGeom>
        </p:spPr>
      </p:pic>
    </p:spTree>
    <p:extLst>
      <p:ext uri="{BB962C8B-B14F-4D97-AF65-F5344CB8AC3E}">
        <p14:creationId xmlns:p14="http://schemas.microsoft.com/office/powerpoint/2010/main" val="389003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01B1-947B-F649-BFE3-783BFB11EA52}"/>
              </a:ext>
            </a:extLst>
          </p:cNvPr>
          <p:cNvSpPr>
            <a:spLocks noGrp="1"/>
          </p:cNvSpPr>
          <p:nvPr>
            <p:ph type="ctrTitle"/>
          </p:nvPr>
        </p:nvSpPr>
        <p:spPr/>
        <p:txBody>
          <a:bodyPr/>
          <a:lstStyle/>
          <a:p>
            <a:r>
              <a:rPr lang="en-US" dirty="0"/>
              <a:t>Presentation Title</a:t>
            </a:r>
          </a:p>
        </p:txBody>
      </p:sp>
      <p:sp>
        <p:nvSpPr>
          <p:cNvPr id="3" name="Subtitle 2">
            <a:extLst>
              <a:ext uri="{FF2B5EF4-FFF2-40B4-BE49-F238E27FC236}">
                <a16:creationId xmlns:a16="http://schemas.microsoft.com/office/drawing/2014/main" id="{35E69B82-5A95-B842-92AA-0EDF655C69A8}"/>
              </a:ext>
            </a:extLst>
          </p:cNvPr>
          <p:cNvSpPr>
            <a:spLocks noGrp="1"/>
          </p:cNvSpPr>
          <p:nvPr>
            <p:ph type="subTitle" idx="1"/>
          </p:nvPr>
        </p:nvSpPr>
        <p:spPr/>
        <p:txBody>
          <a:bodyPr/>
          <a:lstStyle/>
          <a:p>
            <a:r>
              <a:rPr lang="en-US" dirty="0"/>
              <a:t>Presentation Subtitle</a:t>
            </a:r>
          </a:p>
        </p:txBody>
      </p:sp>
    </p:spTree>
    <p:extLst>
      <p:ext uri="{BB962C8B-B14F-4D97-AF65-F5344CB8AC3E}">
        <p14:creationId xmlns:p14="http://schemas.microsoft.com/office/powerpoint/2010/main" val="313165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06D37-2A0B-124D-A453-F43ED051FD43}"/>
              </a:ext>
            </a:extLst>
          </p:cNvPr>
          <p:cNvSpPr>
            <a:spLocks noGrp="1"/>
          </p:cNvSpPr>
          <p:nvPr>
            <p:ph type="body" sz="quarter" idx="10"/>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endParaRPr lang="en-US" dirty="0"/>
          </a:p>
        </p:txBody>
      </p:sp>
      <p:pic>
        <p:nvPicPr>
          <p:cNvPr id="4" name="Picture Placeholder 2">
            <a:extLst>
              <a:ext uri="{FF2B5EF4-FFF2-40B4-BE49-F238E27FC236}">
                <a16:creationId xmlns:a16="http://schemas.microsoft.com/office/drawing/2014/main" id="{6957E24F-B0EB-434B-B412-DD54AF03D0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786" t="10821" r="24980"/>
          <a:stretch/>
        </p:blipFill>
        <p:spPr>
          <a:xfrm>
            <a:off x="2856322" y="-3461"/>
            <a:ext cx="6287678" cy="5273511"/>
          </a:xfrm>
          <a:prstGeom prst="rect">
            <a:avLst/>
          </a:prstGeom>
        </p:spPr>
      </p:pic>
    </p:spTree>
    <p:extLst>
      <p:ext uri="{BB962C8B-B14F-4D97-AF65-F5344CB8AC3E}">
        <p14:creationId xmlns:p14="http://schemas.microsoft.com/office/powerpoint/2010/main" val="70857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FA1267-2EED-DE40-9F5E-AA5EC619F2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73B7DB-DD00-7C48-9B2E-38D6DF495584}"/>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7" name="Text Placeholder 6">
            <a:extLst>
              <a:ext uri="{FF2B5EF4-FFF2-40B4-BE49-F238E27FC236}">
                <a16:creationId xmlns:a16="http://schemas.microsoft.com/office/drawing/2014/main" id="{82451C28-9CBA-584F-AE13-7A323911E839}"/>
              </a:ext>
            </a:extLst>
          </p:cNvPr>
          <p:cNvSpPr>
            <a:spLocks noGrp="1"/>
          </p:cNvSpPr>
          <p:nvPr>
            <p:ph type="body" sz="quarter" idx="10"/>
          </p:nvPr>
        </p:nvSpPr>
        <p:spPr/>
        <p:txBody>
          <a:bodyPr/>
          <a:lstStyle/>
          <a:p>
            <a:endParaRPr lang="en-US"/>
          </a:p>
        </p:txBody>
      </p:sp>
      <p:pic>
        <p:nvPicPr>
          <p:cNvPr id="9" name="Picture Placeholder 2">
            <a:extLst>
              <a:ext uri="{FF2B5EF4-FFF2-40B4-BE49-F238E27FC236}">
                <a16:creationId xmlns:a16="http://schemas.microsoft.com/office/drawing/2014/main" id="{CC78A2C9-4F84-3F43-A549-FE708E30A2B9}"/>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10484" r="10484"/>
          <a:stretch/>
        </p:blipFill>
        <p:spPr>
          <a:prstGeom prst="rect">
            <a:avLst/>
          </a:prstGeom>
        </p:spPr>
      </p:pic>
    </p:spTree>
    <p:extLst>
      <p:ext uri="{BB962C8B-B14F-4D97-AF65-F5344CB8AC3E}">
        <p14:creationId xmlns:p14="http://schemas.microsoft.com/office/powerpoint/2010/main" val="267705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1F8B80-D56D-EF4D-A9AF-DCA5F08C92B6}"/>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3C80ECB8-B325-9948-8092-494354AAF0AC}"/>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5BF03E08-5718-454E-A25E-55FF94169770}"/>
              </a:ext>
            </a:extLst>
          </p:cNvPr>
          <p:cNvSpPr>
            <a:spLocks noGrp="1"/>
          </p:cNvSpPr>
          <p:nvPr>
            <p:ph idx="1"/>
          </p:nvPr>
        </p:nvSpPr>
        <p:spPr/>
        <p:txBody>
          <a:bodyPr/>
          <a:lstStyle/>
          <a:p>
            <a:endParaRPr lang="en-US"/>
          </a:p>
        </p:txBody>
      </p:sp>
      <p:sp>
        <p:nvSpPr>
          <p:cNvPr id="9" name="Chart Placeholder 8">
            <a:extLst>
              <a:ext uri="{FF2B5EF4-FFF2-40B4-BE49-F238E27FC236}">
                <a16:creationId xmlns:a16="http://schemas.microsoft.com/office/drawing/2014/main" id="{D2C05A76-A607-A34B-8F50-2C167B05D652}"/>
              </a:ext>
            </a:extLst>
          </p:cNvPr>
          <p:cNvSpPr>
            <a:spLocks noGrp="1"/>
          </p:cNvSpPr>
          <p:nvPr>
            <p:ph type="chart" sz="quarter" idx="11"/>
          </p:nvPr>
        </p:nvSpPr>
        <p:spPr/>
      </p:sp>
    </p:spTree>
    <p:extLst>
      <p:ext uri="{BB962C8B-B14F-4D97-AF65-F5344CB8AC3E}">
        <p14:creationId xmlns:p14="http://schemas.microsoft.com/office/powerpoint/2010/main" val="49846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3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51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95E0A-6D41-C643-A0C9-24441416D7BE}"/>
              </a:ext>
            </a:extLst>
          </p:cNvPr>
          <p:cNvSpPr/>
          <p:nvPr/>
        </p:nvSpPr>
        <p:spPr>
          <a:xfrm>
            <a:off x="0" y="5103628"/>
            <a:ext cx="9144000"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35959B-A296-9944-96D8-ED15EFB36B77}"/>
              </a:ext>
            </a:extLst>
          </p:cNvPr>
          <p:cNvSpPr txBox="1">
            <a:spLocks/>
          </p:cNvSpPr>
          <p:nvPr/>
        </p:nvSpPr>
        <p:spPr>
          <a:xfrm>
            <a:off x="955256" y="908705"/>
            <a:ext cx="7326630" cy="487680"/>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dirty="0">
                <a:solidFill>
                  <a:srgbClr val="2164B1"/>
                </a:solidFill>
              </a:rPr>
              <a:t>How to use this presentation</a:t>
            </a:r>
          </a:p>
        </p:txBody>
      </p:sp>
      <p:sp>
        <p:nvSpPr>
          <p:cNvPr id="8" name="Content Placeholder 2">
            <a:extLst>
              <a:ext uri="{FF2B5EF4-FFF2-40B4-BE49-F238E27FC236}">
                <a16:creationId xmlns:a16="http://schemas.microsoft.com/office/drawing/2014/main" id="{20B6B58F-78C9-5F46-9288-09509203257C}"/>
              </a:ext>
            </a:extLst>
          </p:cNvPr>
          <p:cNvSpPr txBox="1">
            <a:spLocks/>
          </p:cNvSpPr>
          <p:nvPr/>
        </p:nvSpPr>
        <p:spPr>
          <a:xfrm>
            <a:off x="955256" y="1545089"/>
            <a:ext cx="7326630" cy="42727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800" b="1" dirty="0"/>
              <a:t>Please note: </a:t>
            </a:r>
            <a:r>
              <a:rPr lang="en-US" sz="1800" dirty="0"/>
              <a:t>This template has a variety of slides for your use. To select a slide style, click on the “New Slide” drop down menu, choose the desired option and start typing. To avoid formatting issues when copying and pasting text, select the “Paste Options” icon after text has been pasted, and click “Keep Text Only”.</a:t>
            </a:r>
          </a:p>
          <a:p>
            <a:pPr marL="0" indent="0">
              <a:lnSpc>
                <a:spcPct val="130000"/>
              </a:lnSpc>
              <a:spcBef>
                <a:spcPts val="1224"/>
              </a:spcBef>
              <a:buFont typeface="Arial" panose="020B0604020202020204" pitchFamily="34" charset="0"/>
              <a:buNone/>
            </a:pPr>
            <a:r>
              <a:rPr lang="en-US" sz="1800" dirty="0"/>
              <a:t>The following slides are here for visual reference only. Please delete this “How to” slide and edit the presentation as needed. When the presentation is complete, select the appropriate file size for output under the “Reduce File Size” menu. </a:t>
            </a:r>
          </a:p>
          <a:p>
            <a:pPr marL="0" indent="0">
              <a:lnSpc>
                <a:spcPct val="130000"/>
              </a:lnSpc>
              <a:spcBef>
                <a:spcPts val="1224"/>
              </a:spcBef>
              <a:buFont typeface="Arial" panose="020B0604020202020204" pitchFamily="34" charset="0"/>
              <a:buNone/>
            </a:pPr>
            <a:r>
              <a:rPr lang="en-US" sz="1800" dirty="0"/>
              <a:t>If you have any questions about how to use this template, please contact the Marketing Communications Office. </a:t>
            </a:r>
            <a:r>
              <a:rPr lang="en-US" sz="1400" dirty="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7508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59D0F-1688-3D4A-B3D1-1929A5568CCF}"/>
              </a:ext>
            </a:extLst>
          </p:cNvPr>
          <p:cNvSpPr txBox="1">
            <a:spLocks/>
          </p:cNvSpPr>
          <p:nvPr/>
        </p:nvSpPr>
        <p:spPr>
          <a:xfrm>
            <a:off x="860663" y="689665"/>
            <a:ext cx="7326630" cy="741419"/>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2800" dirty="0">
                <a:solidFill>
                  <a:srgbClr val="2164B1"/>
                </a:solidFill>
              </a:rPr>
              <a:t>How to customize the University of Manitoba URL and logo/identifier</a:t>
            </a:r>
            <a:endParaRPr lang="en-CA" sz="2800" dirty="0">
              <a:solidFill>
                <a:srgbClr val="2164B1"/>
              </a:solidFill>
            </a:endParaRPr>
          </a:p>
        </p:txBody>
      </p:sp>
      <p:sp>
        <p:nvSpPr>
          <p:cNvPr id="7" name="Content Placeholder 2">
            <a:extLst>
              <a:ext uri="{FF2B5EF4-FFF2-40B4-BE49-F238E27FC236}">
                <a16:creationId xmlns:a16="http://schemas.microsoft.com/office/drawing/2014/main" id="{35990071-A981-DF4D-BA5D-A73B7F2EB55D}"/>
              </a:ext>
            </a:extLst>
          </p:cNvPr>
          <p:cNvSpPr txBox="1">
            <a:spLocks/>
          </p:cNvSpPr>
          <p:nvPr/>
        </p:nvSpPr>
        <p:spPr>
          <a:xfrm>
            <a:off x="871173" y="1723697"/>
            <a:ext cx="4457572" cy="289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200" dirty="0"/>
              <a:t>Select “</a:t>
            </a:r>
            <a:r>
              <a:rPr lang="en-US" sz="1200" b="1" dirty="0"/>
              <a:t>View</a:t>
            </a:r>
            <a:r>
              <a:rPr lang="en-US" sz="1200" dirty="0"/>
              <a:t>” from the toolbar, then click on “</a:t>
            </a:r>
            <a:r>
              <a:rPr lang="en-US" sz="1200" b="1" dirty="0"/>
              <a:t>Slide Master</a:t>
            </a:r>
            <a:r>
              <a:rPr lang="en-US" sz="1200" dirty="0"/>
              <a:t>” </a:t>
            </a:r>
            <a:endParaRPr lang="en-CA" sz="1200" dirty="0"/>
          </a:p>
          <a:p>
            <a:pPr lvl="0"/>
            <a:r>
              <a:rPr lang="en-US" sz="1200" dirty="0"/>
              <a:t>In the left-hand column scroll to the top layout beside the “1”and select. This is the base slide that allows you to customize the master slide footer. Items updated on this slide master should appear on all pages.</a:t>
            </a:r>
            <a:endParaRPr lang="en-CA" sz="1200" dirty="0"/>
          </a:p>
          <a:p>
            <a:pPr marL="0" indent="0">
              <a:buNone/>
            </a:pPr>
            <a:r>
              <a:rPr lang="en-US" sz="1200" b="1" dirty="0"/>
              <a:t>To change the UM URL to your faculty/unit URL: </a:t>
            </a:r>
            <a:br>
              <a:rPr lang="en-US" sz="1200" b="1" dirty="0"/>
            </a:br>
            <a:r>
              <a:rPr lang="en-US" sz="1200" dirty="0"/>
              <a:t>Select “umanitoba.ca.” Type in your faculty/unit URL. </a:t>
            </a:r>
            <a:br>
              <a:rPr lang="en-US" sz="1200" dirty="0"/>
            </a:br>
            <a:r>
              <a:rPr lang="en-US" sz="1200" dirty="0"/>
              <a:t>Maintain appropriate spacing between the URL and your identifier. Wrap long URLs onto two lines.</a:t>
            </a:r>
          </a:p>
          <a:p>
            <a:pPr marL="0" indent="0">
              <a:buNone/>
            </a:pPr>
            <a:r>
              <a:rPr lang="en-US" sz="1200" b="1" dirty="0"/>
              <a:t>To change the logo to your UM faculty/unit identifier: </a:t>
            </a:r>
            <a:r>
              <a:rPr lang="en-US" sz="1200" dirty="0"/>
              <a:t>Select the UM logo and replace it with the CMYK, EPS, </a:t>
            </a:r>
            <a:br>
              <a:rPr lang="en-US" sz="1200" dirty="0"/>
            </a:br>
            <a:r>
              <a:rPr lang="en-US" sz="1200" dirty="0"/>
              <a:t>UM horizontal “left” version of your faculty/unit identifier. </a:t>
            </a:r>
            <a:br>
              <a:rPr lang="en-US" sz="1200" dirty="0"/>
            </a:br>
            <a:r>
              <a:rPr lang="en-US" sz="1200" dirty="0"/>
              <a:t>Resize your identifier to maintain adequate white space </a:t>
            </a:r>
            <a:br>
              <a:rPr lang="en-US" sz="1200" dirty="0"/>
            </a:br>
            <a:r>
              <a:rPr lang="en-US" sz="1200"/>
              <a:t>around it.</a:t>
            </a:r>
            <a:endParaRPr lang="en-US" sz="1200" dirty="0"/>
          </a:p>
          <a:p>
            <a:pPr marL="0" indent="0">
              <a:buNone/>
            </a:pPr>
            <a:endParaRPr lang="en-CA" sz="1200" dirty="0"/>
          </a:p>
        </p:txBody>
      </p:sp>
      <p:sp>
        <p:nvSpPr>
          <p:cNvPr id="9" name="Content Placeholder 2">
            <a:extLst>
              <a:ext uri="{FF2B5EF4-FFF2-40B4-BE49-F238E27FC236}">
                <a16:creationId xmlns:a16="http://schemas.microsoft.com/office/drawing/2014/main" id="{DDBEC3A4-2837-AB49-B046-C7DC7AA9B809}"/>
              </a:ext>
            </a:extLst>
          </p:cNvPr>
          <p:cNvSpPr txBox="1">
            <a:spLocks/>
          </p:cNvSpPr>
          <p:nvPr/>
        </p:nvSpPr>
        <p:spPr>
          <a:xfrm>
            <a:off x="871173" y="4622816"/>
            <a:ext cx="6350620" cy="17096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200" dirty="0"/>
              <a:t>Close “</a:t>
            </a:r>
            <a:r>
              <a:rPr lang="en-US" sz="1200" b="1" dirty="0"/>
              <a:t>Master</a:t>
            </a:r>
            <a:r>
              <a:rPr lang="en-US" sz="1200" dirty="0"/>
              <a:t>.”</a:t>
            </a:r>
            <a:endParaRPr lang="en-CA" sz="1200" dirty="0"/>
          </a:p>
          <a:p>
            <a:pPr lvl="0"/>
            <a:r>
              <a:rPr lang="en-US" sz="1200" dirty="0"/>
              <a:t>Click on “</a:t>
            </a:r>
            <a:r>
              <a:rPr lang="en-US" sz="1200" b="1" dirty="0"/>
              <a:t>Home</a:t>
            </a:r>
            <a:r>
              <a:rPr lang="en-US" sz="1200" dirty="0"/>
              <a:t>” in the top tool bar.</a:t>
            </a:r>
            <a:endParaRPr lang="en-CA" sz="1200" dirty="0"/>
          </a:p>
          <a:p>
            <a:pPr lvl="0"/>
            <a:r>
              <a:rPr lang="en-US" sz="1200" dirty="0"/>
              <a:t>Create your PowerPoint presentation.</a:t>
            </a:r>
            <a:endParaRPr lang="en-CA" sz="1200" dirty="0"/>
          </a:p>
          <a:p>
            <a:pPr marL="0" indent="0">
              <a:buNone/>
            </a:pPr>
            <a:r>
              <a:rPr lang="en-US" sz="1200" b="1" dirty="0"/>
              <a:t>Note: </a:t>
            </a:r>
            <a:r>
              <a:rPr lang="en-US" sz="1200" dirty="0"/>
              <a:t>Please delete this “How to” slide once you’ve updated your presentation.</a:t>
            </a:r>
            <a:r>
              <a:rPr lang="en-CA" sz="1200" dirty="0"/>
              <a:t> </a:t>
            </a:r>
            <a:r>
              <a:rPr lang="en-US" sz="1200" dirty="0"/>
              <a:t> </a:t>
            </a:r>
          </a:p>
          <a:p>
            <a:pPr marL="0" indent="0">
              <a:buNone/>
            </a:pPr>
            <a:r>
              <a:rPr lang="en-US" sz="1200" dirty="0"/>
              <a:t>If you have any questions about how to use this template, please contact the </a:t>
            </a:r>
            <a:br>
              <a:rPr lang="en-US" sz="1200" dirty="0"/>
            </a:br>
            <a:r>
              <a:rPr lang="en-US" sz="1200" dirty="0"/>
              <a:t>Marketing Communications Office.  </a:t>
            </a:r>
            <a:endParaRPr lang="en-CA" sz="1200" dirty="0"/>
          </a:p>
          <a:p>
            <a:pPr marL="0" indent="0">
              <a:buNone/>
            </a:pPr>
            <a:endParaRPr lang="en-CA" sz="1200" dirty="0"/>
          </a:p>
        </p:txBody>
      </p:sp>
      <p:pic>
        <p:nvPicPr>
          <p:cNvPr id="4" name="Picture 3" descr="Example of footer for Faculty of Kinesiology and Recreation Management with URL and university identifier logo.">
            <a:extLst>
              <a:ext uri="{FF2B5EF4-FFF2-40B4-BE49-F238E27FC236}">
                <a16:creationId xmlns:a16="http://schemas.microsoft.com/office/drawing/2014/main" id="{E0722821-B487-7649-A549-EFC393812B60}"/>
              </a:ext>
            </a:extLst>
          </p:cNvPr>
          <p:cNvPicPr>
            <a:picLocks noChangeAspect="1"/>
          </p:cNvPicPr>
          <p:nvPr/>
        </p:nvPicPr>
        <p:blipFill rotWithShape="1">
          <a:blip r:embed="rId3"/>
          <a:srcRect l="3447" r="6437" b="6692"/>
          <a:stretch/>
        </p:blipFill>
        <p:spPr>
          <a:xfrm>
            <a:off x="5419039" y="3345531"/>
            <a:ext cx="2980781" cy="930435"/>
          </a:xfrm>
          <a:prstGeom prst="rect">
            <a:avLst/>
          </a:prstGeom>
          <a:ln w="6350">
            <a:solidFill>
              <a:schemeClr val="tx1">
                <a:lumMod val="50000"/>
                <a:lumOff val="50000"/>
              </a:schemeClr>
            </a:solidFill>
          </a:ln>
        </p:spPr>
      </p:pic>
      <p:pic>
        <p:nvPicPr>
          <p:cNvPr id="6" name="Picture 5" descr="Example of footer for Faculty of Education with URL and university identifier logo.">
            <a:extLst>
              <a:ext uri="{FF2B5EF4-FFF2-40B4-BE49-F238E27FC236}">
                <a16:creationId xmlns:a16="http://schemas.microsoft.com/office/drawing/2014/main" id="{FCF60813-28E1-C44A-B874-2756160B1186}"/>
              </a:ext>
            </a:extLst>
          </p:cNvPr>
          <p:cNvPicPr>
            <a:picLocks noChangeAspect="1"/>
          </p:cNvPicPr>
          <p:nvPr/>
        </p:nvPicPr>
        <p:blipFill rotWithShape="1">
          <a:blip r:embed="rId4"/>
          <a:srcRect l="3908" t="18459" r="4253" b="3387"/>
          <a:stretch/>
        </p:blipFill>
        <p:spPr>
          <a:xfrm>
            <a:off x="5419039" y="2134679"/>
            <a:ext cx="2980781" cy="930435"/>
          </a:xfrm>
          <a:prstGeom prst="rect">
            <a:avLst/>
          </a:prstGeom>
          <a:ln w="6350">
            <a:solidFill>
              <a:schemeClr val="tx1">
                <a:lumMod val="50000"/>
                <a:lumOff val="50000"/>
              </a:schemeClr>
            </a:solidFill>
          </a:ln>
        </p:spPr>
      </p:pic>
    </p:spTree>
    <p:extLst>
      <p:ext uri="{BB962C8B-B14F-4D97-AF65-F5344CB8AC3E}">
        <p14:creationId xmlns:p14="http://schemas.microsoft.com/office/powerpoint/2010/main" val="353928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pPr marL="0" indent="0">
              <a:buNone/>
            </a:pPr>
            <a:endParaRPr lang="en-CA" dirty="0"/>
          </a:p>
        </p:txBody>
      </p:sp>
      <p:sp>
        <p:nvSpPr>
          <p:cNvPr id="6" name="Text Placeholder 5">
            <a:extLst>
              <a:ext uri="{FF2B5EF4-FFF2-40B4-BE49-F238E27FC236}">
                <a16:creationId xmlns:a16="http://schemas.microsoft.com/office/drawing/2014/main" id="{B6215B9F-D39B-784B-B760-FD3F6D8F57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1744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AB4C62-8097-7746-9326-0F23D7F6342E}"/>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id="{314BE69E-2C77-814D-86FC-613D831E40F0}"/>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6" name="Text Placeholder 5">
            <a:extLst>
              <a:ext uri="{FF2B5EF4-FFF2-40B4-BE49-F238E27FC236}">
                <a16:creationId xmlns:a16="http://schemas.microsoft.com/office/drawing/2014/main" id="{90CF7802-708B-9549-A772-647A23B6FCCE}"/>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C15CFABC-397F-1A48-9EED-C44BF0273EC3}"/>
              </a:ext>
            </a:extLst>
          </p:cNvPr>
          <p:cNvSpPr>
            <a:spLocks noGrp="1"/>
          </p:cNvSpPr>
          <p:nvPr>
            <p:ph idx="12"/>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8" name="Text Placeholder 7">
            <a:extLst>
              <a:ext uri="{FF2B5EF4-FFF2-40B4-BE49-F238E27FC236}">
                <a16:creationId xmlns:a16="http://schemas.microsoft.com/office/drawing/2014/main" id="{D1C217FF-2AC4-CF49-8FA2-C8342CFE3BF1}"/>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6EE80EBF-A8C8-824C-82E1-A5340CAF0703}"/>
              </a:ext>
            </a:extLst>
          </p:cNvPr>
          <p:cNvSpPr>
            <a:spLocks noGrp="1"/>
          </p:cNvSpPr>
          <p:nvPr>
            <p:ph idx="14"/>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2" name="Title 1">
            <a:extLst>
              <a:ext uri="{FF2B5EF4-FFF2-40B4-BE49-F238E27FC236}">
                <a16:creationId xmlns:a16="http://schemas.microsoft.com/office/drawing/2014/main" id="{D89632B1-D404-0644-AB9F-996880B7B74E}"/>
              </a:ext>
            </a:extLst>
          </p:cNvPr>
          <p:cNvSpPr>
            <a:spLocks noGrp="1"/>
          </p:cNvSpPr>
          <p:nvPr>
            <p:ph type="title"/>
          </p:nvPr>
        </p:nvSpPr>
        <p:spPr/>
        <p:txBody>
          <a:bodyPr/>
          <a:lstStyle/>
          <a:p>
            <a:endParaRPr lang="en-US" dirty="0"/>
          </a:p>
        </p:txBody>
      </p:sp>
      <p:pic>
        <p:nvPicPr>
          <p:cNvPr id="19" name="Picture Placeholder 2">
            <a:extLst>
              <a:ext uri="{FF2B5EF4-FFF2-40B4-BE49-F238E27FC236}">
                <a16:creationId xmlns:a16="http://schemas.microsoft.com/office/drawing/2014/main" id="{95F8E5C5-2FC0-B741-92B3-EE8CD62F759C}"/>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a:ext>
            </a:extLst>
          </a:blip>
          <a:srcRect l="6907" r="6907"/>
          <a:stretch/>
        </p:blipFill>
        <p:spPr>
          <a:prstGeom prst="rect">
            <a:avLst/>
          </a:prstGeom>
        </p:spPr>
      </p:pic>
      <p:pic>
        <p:nvPicPr>
          <p:cNvPr id="20" name="Picture Placeholder 4">
            <a:extLst>
              <a:ext uri="{FF2B5EF4-FFF2-40B4-BE49-F238E27FC236}">
                <a16:creationId xmlns:a16="http://schemas.microsoft.com/office/drawing/2014/main" id="{32A30930-EF5B-6D48-B2D2-1586ACC31B94}"/>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l="7081" r="7081"/>
          <a:stretch/>
        </p:blipFill>
        <p:spPr>
          <a:prstGeom prst="rect">
            <a:avLst/>
          </a:prstGeom>
        </p:spPr>
      </p:pic>
      <p:pic>
        <p:nvPicPr>
          <p:cNvPr id="21" name="Picture Placeholder 6">
            <a:extLst>
              <a:ext uri="{FF2B5EF4-FFF2-40B4-BE49-F238E27FC236}">
                <a16:creationId xmlns:a16="http://schemas.microsoft.com/office/drawing/2014/main" id="{66280280-4DF2-DF49-AB54-057F5FB272C3}"/>
              </a:ext>
            </a:extLst>
          </p:cNvPr>
          <p:cNvPicPr>
            <a:picLocks noGrp="1" noChangeAspect="1"/>
          </p:cNvPicPr>
          <p:nvPr>
            <p:ph type="pic" sz="quarter" idx="19"/>
          </p:nvPr>
        </p:nvPicPr>
        <p:blipFill rotWithShape="1">
          <a:blip r:embed="rId4" cstate="print">
            <a:extLst>
              <a:ext uri="{28A0092B-C50C-407E-A947-70E740481C1C}">
                <a14:useLocalDpi xmlns:a14="http://schemas.microsoft.com/office/drawing/2010/main"/>
              </a:ext>
            </a:extLst>
          </a:blip>
          <a:srcRect l="6907" r="6907"/>
          <a:stretch/>
        </p:blipFill>
        <p:spPr>
          <a:prstGeom prst="rect">
            <a:avLst/>
          </a:prstGeom>
        </p:spPr>
      </p:pic>
    </p:spTree>
    <p:extLst>
      <p:ext uri="{BB962C8B-B14F-4D97-AF65-F5344CB8AC3E}">
        <p14:creationId xmlns:p14="http://schemas.microsoft.com/office/powerpoint/2010/main" val="98607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A860F2-CE55-5D41-BBF8-E4D25A2A35E4}"/>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id="{4250512A-9E01-0B45-A3EB-C292603D4802}"/>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6" name="Title 5">
            <a:extLst>
              <a:ext uri="{FF2B5EF4-FFF2-40B4-BE49-F238E27FC236}">
                <a16:creationId xmlns:a16="http://schemas.microsoft.com/office/drawing/2014/main" id="{AE993964-E06B-8744-8CD8-F5053281C50D}"/>
              </a:ext>
            </a:extLst>
          </p:cNvPr>
          <p:cNvSpPr>
            <a:spLocks noGrp="1"/>
          </p:cNvSpPr>
          <p:nvPr>
            <p:ph type="title"/>
          </p:nvPr>
        </p:nvSpPr>
        <p:spPr/>
        <p:txBody>
          <a:bodyPr/>
          <a:lstStyle/>
          <a:p>
            <a:endParaRPr lang="en-US"/>
          </a:p>
        </p:txBody>
      </p:sp>
      <p:pic>
        <p:nvPicPr>
          <p:cNvPr id="9" name="Picture Placeholder 2">
            <a:extLst>
              <a:ext uri="{FF2B5EF4-FFF2-40B4-BE49-F238E27FC236}">
                <a16:creationId xmlns:a16="http://schemas.microsoft.com/office/drawing/2014/main" id="{EDBF8415-2774-3B41-8F78-415AAE66C6B1}"/>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86" r="86"/>
          <a:stretch/>
        </p:blipFill>
        <p:spPr>
          <a:prstGeom prst="rect">
            <a:avLst/>
          </a:prstGeom>
        </p:spPr>
      </p:pic>
    </p:spTree>
    <p:extLst>
      <p:ext uri="{BB962C8B-B14F-4D97-AF65-F5344CB8AC3E}">
        <p14:creationId xmlns:p14="http://schemas.microsoft.com/office/powerpoint/2010/main" val="378521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8A3772-8411-6346-B892-6C9E01FF1C3C}"/>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id="{DBB8FEAC-6C16-0E41-B217-33E346FD8195}"/>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6" name="Title 5">
            <a:extLst>
              <a:ext uri="{FF2B5EF4-FFF2-40B4-BE49-F238E27FC236}">
                <a16:creationId xmlns:a16="http://schemas.microsoft.com/office/drawing/2014/main" id="{17CBB413-848C-0647-AA3E-FAF007F7DBE7}"/>
              </a:ext>
            </a:extLst>
          </p:cNvPr>
          <p:cNvSpPr>
            <a:spLocks noGrp="1"/>
          </p:cNvSpPr>
          <p:nvPr>
            <p:ph type="title"/>
          </p:nvPr>
        </p:nvSpPr>
        <p:spPr/>
        <p:txBody>
          <a:bodyPr/>
          <a:lstStyle/>
          <a:p>
            <a:endParaRPr lang="en-US"/>
          </a:p>
        </p:txBody>
      </p:sp>
      <p:pic>
        <p:nvPicPr>
          <p:cNvPr id="9" name="Picture Placeholder 2">
            <a:extLst>
              <a:ext uri="{FF2B5EF4-FFF2-40B4-BE49-F238E27FC236}">
                <a16:creationId xmlns:a16="http://schemas.microsoft.com/office/drawing/2014/main" id="{AFB3F95D-5FE4-2143-99F1-1165B2E66CCC}"/>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54" r="54"/>
          <a:stretch/>
        </p:blipFill>
        <p:spPr>
          <a:prstGeom prst="rect">
            <a:avLst/>
          </a:prstGeom>
        </p:spPr>
      </p:pic>
    </p:spTree>
    <p:extLst>
      <p:ext uri="{BB962C8B-B14F-4D97-AF65-F5344CB8AC3E}">
        <p14:creationId xmlns:p14="http://schemas.microsoft.com/office/powerpoint/2010/main" val="146835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DA01FA29-9D29-F542-95BB-89AD58B4E5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6469" t="10422" r="16379"/>
          <a:stretch/>
        </p:blipFill>
        <p:spPr>
          <a:xfrm>
            <a:off x="0" y="0"/>
            <a:ext cx="9144000" cy="5273058"/>
          </a:xfrm>
          <a:prstGeom prst="rect">
            <a:avLst/>
          </a:prstGeom>
        </p:spPr>
      </p:pic>
    </p:spTree>
    <p:extLst>
      <p:ext uri="{BB962C8B-B14F-4D97-AF65-F5344CB8AC3E}">
        <p14:creationId xmlns:p14="http://schemas.microsoft.com/office/powerpoint/2010/main" val="3145822353"/>
      </p:ext>
    </p:extLst>
  </p:cSld>
  <p:clrMapOvr>
    <a:masterClrMapping/>
  </p:clrMapOvr>
</p:sld>
</file>

<file path=ppt/theme/theme1.xml><?xml version="1.0" encoding="utf-8"?>
<a:theme xmlns:a="http://schemas.openxmlformats.org/drawingml/2006/main" name="UM Presentation Theme -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TotalTime>
  <Words>533</Words>
  <Application>Microsoft Macintosh PowerPoint</Application>
  <PresentationFormat>On-screen Show (4:3)</PresentationFormat>
  <Paragraphs>33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UM Presentation Theme - 4x3</vt:lpstr>
      <vt:lpstr>Presentation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Chui Choy</cp:lastModifiedBy>
  <cp:revision>37</cp:revision>
  <dcterms:created xsi:type="dcterms:W3CDTF">2019-07-17T19:24:48Z</dcterms:created>
  <dcterms:modified xsi:type="dcterms:W3CDTF">2021-11-16T20:17:35Z</dcterms:modified>
</cp:coreProperties>
</file>